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4"/>
  </p:sldMasterIdLst>
  <p:notesMasterIdLst>
    <p:notesMasterId r:id="rId26"/>
  </p:notesMasterIdLst>
  <p:sldIdLst>
    <p:sldId id="256" r:id="rId5"/>
    <p:sldId id="258" r:id="rId6"/>
    <p:sldId id="272" r:id="rId7"/>
    <p:sldId id="273" r:id="rId8"/>
    <p:sldId id="274" r:id="rId9"/>
    <p:sldId id="275" r:id="rId10"/>
    <p:sldId id="270" r:id="rId11"/>
    <p:sldId id="267" r:id="rId12"/>
    <p:sldId id="268" r:id="rId13"/>
    <p:sldId id="269" r:id="rId14"/>
    <p:sldId id="266" r:id="rId15"/>
    <p:sldId id="281" r:id="rId16"/>
    <p:sldId id="271" r:id="rId17"/>
    <p:sldId id="277" r:id="rId18"/>
    <p:sldId id="278" r:id="rId19"/>
    <p:sldId id="279" r:id="rId20"/>
    <p:sldId id="280" r:id="rId21"/>
    <p:sldId id="282" r:id="rId22"/>
    <p:sldId id="283" r:id="rId23"/>
    <p:sldId id="284" r:id="rId24"/>
    <p:sldId id="28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79" autoAdjust="0"/>
  </p:normalViewPr>
  <p:slideViewPr>
    <p:cSldViewPr snapToGrid="0">
      <p:cViewPr varScale="1">
        <p:scale>
          <a:sx n="62" d="100"/>
          <a:sy n="62" d="100"/>
        </p:scale>
        <p:origin x="10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ECD12-572B-4ECA-A7CB-02EF33E757A2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CD56B-94A8-49CB-8A63-C763B27A0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446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CD56B-94A8-49CB-8A63-C763B27A0F38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807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137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42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30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53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6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628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399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789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549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207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23F2871-C873-45D1-BD68-F1C861AF8149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F3BED1D-CB1E-4C5D-BBAC-25F16B07C8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320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p-projections.net/patterson.ph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/intl/sl/earth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0ADF6C4D-4790-419B-977B-9D596E33C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>
            <a:normAutofit/>
          </a:bodyPr>
          <a:lstStyle/>
          <a:p>
            <a:r>
              <a:rPr lang="sl-SI" sz="4600"/>
              <a:t>Od fotografije do zemljevida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FECF12D-2C8F-4026-B4E6-DDADB7501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>
            <a:normAutofit/>
          </a:bodyPr>
          <a:lstStyle/>
          <a:p>
            <a:r>
              <a:rPr lang="sl-SI" sz="2000"/>
              <a:t>4. razred</a:t>
            </a:r>
          </a:p>
        </p:txBody>
      </p:sp>
      <p:pic>
        <p:nvPicPr>
          <p:cNvPr id="5" name="Slika 4" descr="Slika, ki vsebuje besede preslikava&#10;&#10;Opis je samodejno ustvarjen">
            <a:extLst>
              <a:ext uri="{FF2B5EF4-FFF2-40B4-BE49-F238E27FC236}">
                <a16:creationId xmlns:a16="http://schemas.microsoft.com/office/drawing/2014/main" id="{CCAD9677-CE4F-4746-929C-4380A6D6B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27" r="1" b="4095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A21091B-EE11-46D6-9CB0-62320088563F}"/>
              </a:ext>
            </a:extLst>
          </p:cNvPr>
          <p:cNvSpPr txBox="1"/>
          <p:nvPr/>
        </p:nvSpPr>
        <p:spPr>
          <a:xfrm>
            <a:off x="9089685" y="3820761"/>
            <a:ext cx="285847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l-SI" sz="700">
                <a:solidFill>
                  <a:srgbClr val="FFFFFF"/>
                </a:solidFill>
                <a:hlinkClick r:id="rId3" tooltip="https://map-projections.net/patterson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fotografija</a:t>
            </a:r>
            <a:r>
              <a:rPr lang="sl-SI" sz="700">
                <a:solidFill>
                  <a:srgbClr val="FFFFFF"/>
                </a:solidFill>
              </a:rPr>
              <a:t> avtorja Neznan avtor je licencirana pod imenom </a:t>
            </a:r>
            <a:r>
              <a:rPr lang="sl-SI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l-S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803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472CB8-907A-4122-A3F3-1388275A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ZEMLJEVID MORAMO ZNATI PREBRATI</a:t>
            </a:r>
            <a:endParaRPr lang="sl-SI" dirty="0"/>
          </a:p>
        </p:txBody>
      </p:sp>
      <p:pic>
        <p:nvPicPr>
          <p:cNvPr id="2050" name="Picture 2" descr="check box">
            <a:extLst>
              <a:ext uri="{FF2B5EF4-FFF2-40B4-BE49-F238E27FC236}">
                <a16:creationId xmlns:a16="http://schemas.microsoft.com/office/drawing/2014/main" id="{06ECCD03-8623-4FB5-8ECC-0C8C3276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048" y="205740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iselni oblaček: oblak 3">
            <a:extLst>
              <a:ext uri="{FF2B5EF4-FFF2-40B4-BE49-F238E27FC236}">
                <a16:creationId xmlns:a16="http://schemas.microsoft.com/office/drawing/2014/main" id="{ABC1F33D-1535-44FE-9CB4-AAA155A9FF38}"/>
              </a:ext>
            </a:extLst>
          </p:cNvPr>
          <p:cNvSpPr/>
          <p:nvPr/>
        </p:nvSpPr>
        <p:spPr>
          <a:xfrm>
            <a:off x="2536724" y="1524000"/>
            <a:ext cx="4375354" cy="2831690"/>
          </a:xfrm>
          <a:prstGeom prst="cloudCallout">
            <a:avLst>
              <a:gd name="adj1" fmla="val 76819"/>
              <a:gd name="adj2" fmla="val -993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Na zemljevidu prikažemo, kako je površje oblikovano, naselja, reke, železnice, ceste. Pri tem uporabljamo posebne znake – </a:t>
            </a:r>
            <a:r>
              <a:rPr lang="sl-SI" b="1" dirty="0">
                <a:solidFill>
                  <a:srgbClr val="C00000"/>
                </a:solidFill>
              </a:rPr>
              <a:t>DOGOVORJENI ZNAKI </a:t>
            </a:r>
          </a:p>
          <a:p>
            <a:pPr algn="ctr"/>
            <a:endParaRPr lang="sl-SI" dirty="0"/>
          </a:p>
        </p:txBody>
      </p:sp>
      <p:sp>
        <p:nvSpPr>
          <p:cNvPr id="6" name="Miselni oblaček: oblak 5">
            <a:extLst>
              <a:ext uri="{FF2B5EF4-FFF2-40B4-BE49-F238E27FC236}">
                <a16:creationId xmlns:a16="http://schemas.microsoft.com/office/drawing/2014/main" id="{3AF80D37-3798-4279-8601-0771F7BE5060}"/>
              </a:ext>
            </a:extLst>
          </p:cNvPr>
          <p:cNvSpPr/>
          <p:nvPr/>
        </p:nvSpPr>
        <p:spPr>
          <a:xfrm>
            <a:off x="2831689" y="4355689"/>
            <a:ext cx="3608439" cy="1995949"/>
          </a:xfrm>
          <a:prstGeom prst="cloudCallout">
            <a:avLst>
              <a:gd name="adj1" fmla="val 85006"/>
              <a:gd name="adj2" fmla="val -1064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B0F0"/>
                </a:solidFill>
              </a:rPr>
              <a:t>LEGENDA</a:t>
            </a:r>
            <a:r>
              <a:rPr lang="sl-SI" dirty="0"/>
              <a:t> nam pove, kaj znaki na zemljevidu pomenijo. </a:t>
            </a:r>
          </a:p>
        </p:txBody>
      </p:sp>
    </p:spTree>
    <p:extLst>
      <p:ext uri="{BB962C8B-B14F-4D97-AF65-F5344CB8AC3E}">
        <p14:creationId xmlns:p14="http://schemas.microsoft.com/office/powerpoint/2010/main" val="318831886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C9D43A0-132F-42A3-A173-40B6D7A7A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94" t="16818" r="23382" b="13485"/>
          <a:stretch/>
        </p:blipFill>
        <p:spPr>
          <a:xfrm>
            <a:off x="3096835" y="904009"/>
            <a:ext cx="6490164" cy="508115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6005B92-493E-4510-8F3B-6E4D61BC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12" y="259772"/>
            <a:ext cx="10270375" cy="989215"/>
          </a:xfrm>
        </p:spPr>
        <p:txBody>
          <a:bodyPr>
            <a:normAutofit/>
          </a:bodyPr>
          <a:lstStyle/>
          <a:p>
            <a:r>
              <a:rPr lang="sl-SI" sz="3200" dirty="0"/>
              <a:t>Vsak zemljevid ima določene sestavne dele</a:t>
            </a:r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0A9D40F7-DA06-4EE4-AE77-4213DD305302}"/>
              </a:ext>
            </a:extLst>
          </p:cNvPr>
          <p:cNvSpPr/>
          <p:nvPr/>
        </p:nvSpPr>
        <p:spPr>
          <a:xfrm>
            <a:off x="4772890" y="997527"/>
            <a:ext cx="2317866" cy="755420"/>
          </a:xfrm>
          <a:prstGeom prst="wedgeRoundRectCallout">
            <a:avLst>
              <a:gd name="adj1" fmla="val 64791"/>
              <a:gd name="adj2" fmla="val -236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Naslov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nam pove, kaj zemljevid prikazuje.</a:t>
            </a:r>
          </a:p>
        </p:txBody>
      </p:sp>
      <p:sp>
        <p:nvSpPr>
          <p:cNvPr id="9" name="Oblaček govora: pravokotnik z zaobljenimi vogali 8">
            <a:extLst>
              <a:ext uri="{FF2B5EF4-FFF2-40B4-BE49-F238E27FC236}">
                <a16:creationId xmlns:a16="http://schemas.microsoft.com/office/drawing/2014/main" id="{0F3F707F-4A63-45EF-8841-C1BC0A49EAF0}"/>
              </a:ext>
            </a:extLst>
          </p:cNvPr>
          <p:cNvSpPr/>
          <p:nvPr/>
        </p:nvSpPr>
        <p:spPr>
          <a:xfrm>
            <a:off x="9423516" y="997527"/>
            <a:ext cx="2317866" cy="1371600"/>
          </a:xfrm>
          <a:prstGeom prst="wedgeRoundRectCallout">
            <a:avLst>
              <a:gd name="adj1" fmla="val -65663"/>
              <a:gd name="adj2" fmla="val -238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Merilo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 nam pove kolikšni razdalji v naravi ustreza določena razdalja na zemljevidu. </a:t>
            </a:r>
          </a:p>
        </p:txBody>
      </p:sp>
      <p:sp>
        <p:nvSpPr>
          <p:cNvPr id="10" name="Oblaček govora: pravokotnik z zaobljenimi vogali 9">
            <a:extLst>
              <a:ext uri="{FF2B5EF4-FFF2-40B4-BE49-F238E27FC236}">
                <a16:creationId xmlns:a16="http://schemas.microsoft.com/office/drawing/2014/main" id="{7743C863-D694-4EB8-93B3-C7C266ADD9FD}"/>
              </a:ext>
            </a:extLst>
          </p:cNvPr>
          <p:cNvSpPr/>
          <p:nvPr/>
        </p:nvSpPr>
        <p:spPr>
          <a:xfrm>
            <a:off x="9590464" y="2421082"/>
            <a:ext cx="2317866" cy="1371600"/>
          </a:xfrm>
          <a:prstGeom prst="wedgeRoundRectCallout">
            <a:avLst>
              <a:gd name="adj1" fmla="val -59387"/>
              <a:gd name="adj2" fmla="val -428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Legenda</a:t>
            </a:r>
            <a:r>
              <a:rPr 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je del v katerem so razloženi znaki in barve, ki se pojavijo na zemljevidu.</a:t>
            </a:r>
          </a:p>
        </p:txBody>
      </p:sp>
      <p:sp>
        <p:nvSpPr>
          <p:cNvPr id="12" name="Oblaček govora: pravokotnik z zaobljenimi vogali 11">
            <a:extLst>
              <a:ext uri="{FF2B5EF4-FFF2-40B4-BE49-F238E27FC236}">
                <a16:creationId xmlns:a16="http://schemas.microsoft.com/office/drawing/2014/main" id="{1A5D285F-DC9B-40C3-B740-3C6DB6C33741}"/>
              </a:ext>
            </a:extLst>
          </p:cNvPr>
          <p:cNvSpPr/>
          <p:nvPr/>
        </p:nvSpPr>
        <p:spPr>
          <a:xfrm>
            <a:off x="7508125" y="3803074"/>
            <a:ext cx="2317866" cy="1371600"/>
          </a:xfrm>
          <a:prstGeom prst="wedgeRoundRectCallout">
            <a:avLst>
              <a:gd name="adj1" fmla="val 4272"/>
              <a:gd name="adj2" fmla="val -1200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Avtor in datum 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nam povesta kdo je zemljevid naredil in kdaj je nastal. </a:t>
            </a:r>
          </a:p>
        </p:txBody>
      </p:sp>
      <p:sp>
        <p:nvSpPr>
          <p:cNvPr id="13" name="Oblaček govora: pravokotnik z zaobljenimi vogali 12">
            <a:extLst>
              <a:ext uri="{FF2B5EF4-FFF2-40B4-BE49-F238E27FC236}">
                <a16:creationId xmlns:a16="http://schemas.microsoft.com/office/drawing/2014/main" id="{C5D535E1-81AD-48B4-881B-DB7EB70CA83E}"/>
              </a:ext>
            </a:extLst>
          </p:cNvPr>
          <p:cNvSpPr/>
          <p:nvPr/>
        </p:nvSpPr>
        <p:spPr>
          <a:xfrm>
            <a:off x="3449782" y="3444586"/>
            <a:ext cx="2646217" cy="1584613"/>
          </a:xfrm>
          <a:prstGeom prst="wedgeRoundRectCallout">
            <a:avLst>
              <a:gd name="adj1" fmla="val 58856"/>
              <a:gd name="adj2" fmla="val -5486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Mreža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 so črte, ki jih označimo s črkami in števili. Služijo nam kot pomoč, pri iskanje točke ali kraja na zemljevidu.</a:t>
            </a:r>
          </a:p>
        </p:txBody>
      </p:sp>
      <p:sp>
        <p:nvSpPr>
          <p:cNvPr id="5" name="Miselni oblaček: oblak 4">
            <a:extLst>
              <a:ext uri="{FF2B5EF4-FFF2-40B4-BE49-F238E27FC236}">
                <a16:creationId xmlns:a16="http://schemas.microsoft.com/office/drawing/2014/main" id="{315BBC3E-6762-4871-86E1-976A3032C520}"/>
              </a:ext>
            </a:extLst>
          </p:cNvPr>
          <p:cNvSpPr/>
          <p:nvPr/>
        </p:nvSpPr>
        <p:spPr>
          <a:xfrm>
            <a:off x="450618" y="3803074"/>
            <a:ext cx="2646217" cy="2047120"/>
          </a:xfrm>
          <a:prstGeom prst="cloudCallout">
            <a:avLst>
              <a:gd name="adj1" fmla="val -32006"/>
              <a:gd name="adj2" fmla="val -8447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Ali ima tudi zemljevid , ki ga imaš pred seboj te sestavne dele?</a:t>
            </a: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5FF243BD-842A-479B-9BBE-30DB7E6D0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2" y="2277497"/>
            <a:ext cx="1151503" cy="115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62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7F202-E157-4FDE-9B0F-A487D3BA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7290" y="835742"/>
            <a:ext cx="2159655" cy="1356360"/>
          </a:xfrm>
        </p:spPr>
        <p:txBody>
          <a:bodyPr/>
          <a:lstStyle/>
          <a:p>
            <a:pPr algn="ctr"/>
            <a:r>
              <a:rPr lang="sl-SI" dirty="0"/>
              <a:t>Načrt mesta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CF2890F-2AA8-4D57-8EFB-A3BDE0031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4" y="352424"/>
            <a:ext cx="9205300" cy="6136866"/>
          </a:xfrm>
          <a:prstGeom prst="rect">
            <a:avLst/>
          </a:prstGeom>
        </p:spPr>
      </p:pic>
      <p:sp>
        <p:nvSpPr>
          <p:cNvPr id="4" name="Miselni oblaček: oblak 3">
            <a:extLst>
              <a:ext uri="{FF2B5EF4-FFF2-40B4-BE49-F238E27FC236}">
                <a16:creationId xmlns:a16="http://schemas.microsoft.com/office/drawing/2014/main" id="{EADBB1E4-6E57-4B0E-ABD8-687F6F40D930}"/>
              </a:ext>
            </a:extLst>
          </p:cNvPr>
          <p:cNvSpPr/>
          <p:nvPr/>
        </p:nvSpPr>
        <p:spPr>
          <a:xfrm>
            <a:off x="9537290" y="2540870"/>
            <a:ext cx="2276012" cy="1759974"/>
          </a:xfrm>
          <a:prstGeom prst="cloudCallout">
            <a:avLst>
              <a:gd name="adj1" fmla="val 49582"/>
              <a:gd name="adj2" fmla="val 10328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Je zemljevid, ki prikazuje ceste, stavbe, ulice z napisi. </a:t>
            </a:r>
          </a:p>
        </p:txBody>
      </p:sp>
      <p:sp>
        <p:nvSpPr>
          <p:cNvPr id="5" name="Miselni oblaček: oblak 4">
            <a:extLst>
              <a:ext uri="{FF2B5EF4-FFF2-40B4-BE49-F238E27FC236}">
                <a16:creationId xmlns:a16="http://schemas.microsoft.com/office/drawing/2014/main" id="{45E730EF-43CC-434B-88C8-7DC079845EEB}"/>
              </a:ext>
            </a:extLst>
          </p:cNvPr>
          <p:cNvSpPr/>
          <p:nvPr/>
        </p:nvSpPr>
        <p:spPr>
          <a:xfrm>
            <a:off x="9320981" y="4897449"/>
            <a:ext cx="1976284" cy="1356360"/>
          </a:xfrm>
          <a:prstGeom prst="cloudCallout">
            <a:avLst>
              <a:gd name="adj1" fmla="val 87710"/>
              <a:gd name="adj2" fmla="val 10464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Zemljevidu rečemo tudi </a:t>
            </a:r>
            <a:r>
              <a:rPr lang="sl-SI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KARTA.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871422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F181DB-36EC-4D3C-B35C-FDB2D28AC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12955"/>
            <a:ext cx="9652819" cy="353961"/>
          </a:xfrm>
        </p:spPr>
        <p:txBody>
          <a:bodyPr>
            <a:normAutofit fontScale="90000"/>
          </a:bodyPr>
          <a:lstStyle/>
          <a:p>
            <a:r>
              <a:rPr lang="sl-SI" dirty="0"/>
              <a:t>Imamo različne vrste zemljevidov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E4A3924-5760-4595-ABB7-0AD723AE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86" y="813618"/>
            <a:ext cx="8722749" cy="57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259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14593A-ECF1-4BC4-9B52-C0AA160A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9286" y="2880850"/>
            <a:ext cx="2248146" cy="2605549"/>
          </a:xfrm>
        </p:spPr>
        <p:txBody>
          <a:bodyPr>
            <a:normAutofit/>
          </a:bodyPr>
          <a:lstStyle/>
          <a:p>
            <a:r>
              <a:rPr lang="sl-SI" sz="3600" dirty="0"/>
              <a:t>Zemljevid parkov v Sloveniji</a:t>
            </a:r>
          </a:p>
        </p:txBody>
      </p:sp>
      <p:pic>
        <p:nvPicPr>
          <p:cNvPr id="6146" name="Picture 2" descr="Karta zavarovanih območij">
            <a:extLst>
              <a:ext uri="{FF2B5EF4-FFF2-40B4-BE49-F238E27FC236}">
                <a16:creationId xmlns:a16="http://schemas.microsoft.com/office/drawing/2014/main" id="{BD1D1F53-D532-45DF-B3C8-0E2E11065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" y="929754"/>
            <a:ext cx="7527362" cy="53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3218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7ED911-2D95-4BFE-A71A-4F1AB970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31" y="2092305"/>
            <a:ext cx="2906907" cy="1356360"/>
          </a:xfrm>
        </p:spPr>
        <p:txBody>
          <a:bodyPr>
            <a:normAutofit/>
          </a:bodyPr>
          <a:lstStyle/>
          <a:p>
            <a:r>
              <a:rPr lang="sl-SI" sz="2800" dirty="0"/>
              <a:t>Zemljevid višine snežne odeje</a:t>
            </a:r>
          </a:p>
        </p:txBody>
      </p:sp>
      <p:pic>
        <p:nvPicPr>
          <p:cNvPr id="7170" name="Picture 2" descr="meteo.si - Uradna vremenska napoved za Slovenijo - Državna meteorološka  služba RS - Karte">
            <a:extLst>
              <a:ext uri="{FF2B5EF4-FFF2-40B4-BE49-F238E27FC236}">
                <a16:creationId xmlns:a16="http://schemas.microsoft.com/office/drawing/2014/main" id="{25561EF8-22B0-4D04-B376-7BA84400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3" y="948506"/>
            <a:ext cx="8011647" cy="52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7234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14572D-F96F-4484-B67A-C3EEB307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9871" y="1573162"/>
            <a:ext cx="2694038" cy="2192593"/>
          </a:xfrm>
        </p:spPr>
        <p:txBody>
          <a:bodyPr>
            <a:normAutofit/>
          </a:bodyPr>
          <a:lstStyle/>
          <a:p>
            <a:r>
              <a:rPr lang="sl-SI" sz="3600" dirty="0"/>
              <a:t>Zemljevid prebivalstva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231AFAB-D257-4D0E-AA79-E5BDA9BF2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4" y="281757"/>
            <a:ext cx="8475725" cy="613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940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D1BB19-31E3-4212-80C7-7570C01E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32" y="1248697"/>
            <a:ext cx="2493952" cy="1356360"/>
          </a:xfrm>
        </p:spPr>
        <p:txBody>
          <a:bodyPr>
            <a:normAutofit/>
          </a:bodyPr>
          <a:lstStyle/>
          <a:p>
            <a:pPr algn="ctr"/>
            <a:r>
              <a:rPr lang="sl-SI" sz="3600" dirty="0"/>
              <a:t>Zemljevid občin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4E76566-034D-4B16-8938-393A14CF4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2"/>
          <a:stretch/>
        </p:blipFill>
        <p:spPr>
          <a:xfrm>
            <a:off x="665943" y="777639"/>
            <a:ext cx="8183089" cy="528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9242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8BA3A6-30B6-4C1F-95E9-D6335E8D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284" y="3057832"/>
            <a:ext cx="3113366" cy="11572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sl-SI" sz="3600" b="1" cap="all" dirty="0">
                <a:solidFill>
                  <a:srgbClr val="FFFFFF"/>
                </a:solidFill>
              </a:rPr>
              <a:t>PLANINSKI ZEMLJEVID</a:t>
            </a:r>
            <a:endParaRPr lang="en-US" sz="3600" b="1" cap="all" dirty="0">
              <a:solidFill>
                <a:srgbClr val="FFFFFF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E947967-73CA-47D4-B0A5-A5155C40F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22" r="-2" b="7495"/>
          <a:stretch/>
        </p:blipFill>
        <p:spPr>
          <a:xfrm>
            <a:off x="233429" y="314632"/>
            <a:ext cx="7316973" cy="62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806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tmoji Image">
            <a:extLst>
              <a:ext uri="{FF2B5EF4-FFF2-40B4-BE49-F238E27FC236}">
                <a16:creationId xmlns:a16="http://schemas.microsoft.com/office/drawing/2014/main" id="{0FB473EB-F8A3-4490-9425-2ADA985F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5538"/>
            <a:ext cx="4972972" cy="497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iselni oblaček: oblak 2">
            <a:extLst>
              <a:ext uri="{FF2B5EF4-FFF2-40B4-BE49-F238E27FC236}">
                <a16:creationId xmlns:a16="http://schemas.microsoft.com/office/drawing/2014/main" id="{487007EA-1D5E-4220-BFB4-6DBBE0D00D53}"/>
              </a:ext>
            </a:extLst>
          </p:cNvPr>
          <p:cNvSpPr/>
          <p:nvPr/>
        </p:nvSpPr>
        <p:spPr>
          <a:xfrm>
            <a:off x="3352800" y="393291"/>
            <a:ext cx="4237703" cy="2654709"/>
          </a:xfrm>
          <a:prstGeom prst="cloudCallout">
            <a:avLst>
              <a:gd name="adj1" fmla="val -55640"/>
              <a:gd name="adj2" fmla="val 4842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Včasih so nosili s seboj zvite zemljevide, danes pa so speti v posebno knjigo – ATLAS.</a:t>
            </a:r>
          </a:p>
        </p:txBody>
      </p:sp>
      <p:pic>
        <p:nvPicPr>
          <p:cNvPr id="8196" name="Picture 4" descr="ATLAS SVETA ZA OSNOVNE IN SREDNJE ŠOLE, prenova 2020">
            <a:extLst>
              <a:ext uri="{FF2B5EF4-FFF2-40B4-BE49-F238E27FC236}">
                <a16:creationId xmlns:a16="http://schemas.microsoft.com/office/drawing/2014/main" id="{1B7546C9-7CE3-4F25-9487-982EA906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17" y="1246545"/>
            <a:ext cx="3812627" cy="485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40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iselni oblaček: oblak 3">
            <a:extLst>
              <a:ext uri="{FF2B5EF4-FFF2-40B4-BE49-F238E27FC236}">
                <a16:creationId xmlns:a16="http://schemas.microsoft.com/office/drawing/2014/main" id="{4D65B39A-8DCD-4854-835F-97DCD574210E}"/>
              </a:ext>
            </a:extLst>
          </p:cNvPr>
          <p:cNvSpPr/>
          <p:nvPr/>
        </p:nvSpPr>
        <p:spPr>
          <a:xfrm>
            <a:off x="6335290" y="3429000"/>
            <a:ext cx="4762500" cy="199977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B63B247-92DB-4E10-8908-70FF4FF39F0D}"/>
              </a:ext>
            </a:extLst>
          </p:cNvPr>
          <p:cNvSpPr txBox="1"/>
          <p:nvPr/>
        </p:nvSpPr>
        <p:spPr>
          <a:xfrm>
            <a:off x="659466" y="359164"/>
            <a:ext cx="5199926" cy="1443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KAJ JE ZEMLJEVID?</a:t>
            </a:r>
          </a:p>
        </p:txBody>
      </p:sp>
      <p:sp>
        <p:nvSpPr>
          <p:cNvPr id="2" name="Miselni oblaček: oblak 1">
            <a:extLst>
              <a:ext uri="{FF2B5EF4-FFF2-40B4-BE49-F238E27FC236}">
                <a16:creationId xmlns:a16="http://schemas.microsoft.com/office/drawing/2014/main" id="{9B9C6274-9327-4725-93F9-F9A669E6B47A}"/>
              </a:ext>
            </a:extLst>
          </p:cNvPr>
          <p:cNvSpPr/>
          <p:nvPr/>
        </p:nvSpPr>
        <p:spPr>
          <a:xfrm>
            <a:off x="1607222" y="1532776"/>
            <a:ext cx="3585195" cy="1694072"/>
          </a:xfrm>
          <a:prstGeom prst="cloudCallout">
            <a:avLst>
              <a:gd name="adj1" fmla="val -60834"/>
              <a:gd name="adj2" fmla="val 11695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Zemljevid je pomanjšan in poenostavljen prikaz Zemljinega površja na ravni ploskvi.</a:t>
            </a:r>
          </a:p>
        </p:txBody>
      </p:sp>
      <p:sp>
        <p:nvSpPr>
          <p:cNvPr id="11" name="Miselni oblaček: oblak 10">
            <a:extLst>
              <a:ext uri="{FF2B5EF4-FFF2-40B4-BE49-F238E27FC236}">
                <a16:creationId xmlns:a16="http://schemas.microsoft.com/office/drawing/2014/main" id="{5B0F6A32-4C19-4955-9042-43E5C698D24F}"/>
              </a:ext>
            </a:extLst>
          </p:cNvPr>
          <p:cNvSpPr/>
          <p:nvPr/>
        </p:nvSpPr>
        <p:spPr>
          <a:xfrm>
            <a:off x="5983768" y="806114"/>
            <a:ext cx="4601010" cy="2163288"/>
          </a:xfrm>
          <a:prstGeom prst="cloudCallout">
            <a:avLst>
              <a:gd name="adj1" fmla="val -75653"/>
              <a:gd name="adj2" fmla="val -2139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Zemljino površje je na zemljevidu prikazano tako, kot da bi  na Zemljo gledali iz zraka.</a:t>
            </a:r>
          </a:p>
        </p:txBody>
      </p:sp>
      <p:pic>
        <p:nvPicPr>
          <p:cNvPr id="1028" name="Picture 4" descr="MOJE MESTO LJUBLJANA">
            <a:extLst>
              <a:ext uri="{FF2B5EF4-FFF2-40B4-BE49-F238E27FC236}">
                <a16:creationId xmlns:a16="http://schemas.microsoft.com/office/drawing/2014/main" id="{D999C73D-2EC2-4BDE-A662-7A68AB4C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1" y="3226848"/>
            <a:ext cx="5316981" cy="32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31435CF4-5A0F-4E21-8B74-5B48E7329189}"/>
              </a:ext>
            </a:extLst>
          </p:cNvPr>
          <p:cNvSpPr/>
          <p:nvPr/>
        </p:nvSpPr>
        <p:spPr>
          <a:xfrm>
            <a:off x="5780809" y="36625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dirty="0"/>
              <a:t>Danes zemljevide rišejo kartografi </a:t>
            </a:r>
          </a:p>
          <a:p>
            <a:pPr algn="ctr"/>
            <a:r>
              <a:rPr lang="sl-SI" dirty="0"/>
              <a:t> s pomočjo računalnika, </a:t>
            </a:r>
          </a:p>
          <a:p>
            <a:pPr algn="ctr"/>
            <a:r>
              <a:rPr lang="sl-SI" dirty="0"/>
              <a:t>najprej pa morajo pridobiti letalske fotografije </a:t>
            </a:r>
          </a:p>
          <a:p>
            <a:pPr algn="ctr"/>
            <a:r>
              <a:rPr lang="sl-SI" dirty="0"/>
              <a:t>in satelitske posnetke.</a:t>
            </a:r>
          </a:p>
        </p:txBody>
      </p:sp>
    </p:spTree>
    <p:extLst>
      <p:ext uri="{BB962C8B-B14F-4D97-AF65-F5344CB8AC3E}">
        <p14:creationId xmlns:p14="http://schemas.microsoft.com/office/powerpoint/2010/main" val="60761762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iselni oblaček: oblak 2">
            <a:extLst>
              <a:ext uri="{FF2B5EF4-FFF2-40B4-BE49-F238E27FC236}">
                <a16:creationId xmlns:a16="http://schemas.microsoft.com/office/drawing/2014/main" id="{C59083AC-F190-4CDF-8AF1-A7F05E63F8F5}"/>
              </a:ext>
            </a:extLst>
          </p:cNvPr>
          <p:cNvSpPr/>
          <p:nvPr/>
        </p:nvSpPr>
        <p:spPr>
          <a:xfrm>
            <a:off x="2694039" y="1691148"/>
            <a:ext cx="3244645" cy="1455175"/>
          </a:xfrm>
          <a:prstGeom prst="cloudCallout">
            <a:avLst>
              <a:gd name="adj1" fmla="val 134621"/>
              <a:gd name="adj2" fmla="val 6993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Katere vrste zemljevidov imaš doma?</a:t>
            </a:r>
          </a:p>
        </p:txBody>
      </p:sp>
      <p:sp>
        <p:nvSpPr>
          <p:cNvPr id="4" name="Miselni oblaček: oblak 3">
            <a:extLst>
              <a:ext uri="{FF2B5EF4-FFF2-40B4-BE49-F238E27FC236}">
                <a16:creationId xmlns:a16="http://schemas.microsoft.com/office/drawing/2014/main" id="{2FA7C34B-157C-4B00-87EF-A808227F7E84}"/>
              </a:ext>
            </a:extLst>
          </p:cNvPr>
          <p:cNvSpPr/>
          <p:nvPr/>
        </p:nvSpPr>
        <p:spPr>
          <a:xfrm>
            <a:off x="1730477" y="3972233"/>
            <a:ext cx="4208207" cy="1455174"/>
          </a:xfrm>
          <a:prstGeom prst="cloudCallout">
            <a:avLst>
              <a:gd name="adj1" fmla="val 118455"/>
              <a:gd name="adj2" fmla="val -685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Ali je zemljevid samo na papirju?</a:t>
            </a:r>
          </a:p>
        </p:txBody>
      </p:sp>
      <p:pic>
        <p:nvPicPr>
          <p:cNvPr id="9218" name="Picture 2" descr="laptop reading">
            <a:extLst>
              <a:ext uri="{FF2B5EF4-FFF2-40B4-BE49-F238E27FC236}">
                <a16:creationId xmlns:a16="http://schemas.microsoft.com/office/drawing/2014/main" id="{4FC6ACEB-7518-4A76-A29A-115690F7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32" y="2428568"/>
            <a:ext cx="3544836" cy="3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516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DB03ACF-A140-48EE-B057-B487B0B2F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136" y="904009"/>
            <a:ext cx="9872871" cy="4038600"/>
          </a:xfrm>
        </p:spPr>
        <p:txBody>
          <a:bodyPr/>
          <a:lstStyle/>
          <a:p>
            <a:r>
              <a:rPr lang="sl-SI" sz="3600" dirty="0"/>
              <a:t>Reši naloge v SDZ-ju, stran 46, 47, 48 in 49.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19B7080-FEA9-43F6-B38D-38498F893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" t="3555"/>
          <a:stretch/>
        </p:blipFill>
        <p:spPr>
          <a:xfrm>
            <a:off x="6556663" y="1894608"/>
            <a:ext cx="3117273" cy="427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8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iselni oblaček: oblak 4">
            <a:extLst>
              <a:ext uri="{FF2B5EF4-FFF2-40B4-BE49-F238E27FC236}">
                <a16:creationId xmlns:a16="http://schemas.microsoft.com/office/drawing/2014/main" id="{1EAAF0A2-7218-44BB-A190-E8E107B9381E}"/>
              </a:ext>
            </a:extLst>
          </p:cNvPr>
          <p:cNvSpPr/>
          <p:nvPr/>
        </p:nvSpPr>
        <p:spPr>
          <a:xfrm>
            <a:off x="7921256" y="2309089"/>
            <a:ext cx="3314512" cy="14779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1" name="Rectangle 87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Rectangle 89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" name="Straight Connector 91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93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5" name="Rectangle 95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6" name="Straight Connector 97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7D9C161-DC2D-40A1-9B27-96E13656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402" y="784665"/>
            <a:ext cx="3113366" cy="11554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400" b="1" cap="all" dirty="0" err="1">
                <a:solidFill>
                  <a:srgbClr val="FFFFFF"/>
                </a:solidFill>
              </a:rPr>
              <a:t>Zemljevid</a:t>
            </a:r>
            <a:r>
              <a:rPr lang="sl-SI" sz="3400" b="1" cap="all" dirty="0">
                <a:solidFill>
                  <a:srgbClr val="FFFFFF"/>
                </a:solidFill>
              </a:rPr>
              <a:t>i</a:t>
            </a:r>
            <a:r>
              <a:rPr lang="en-US" sz="3400" b="1" cap="all" dirty="0">
                <a:solidFill>
                  <a:srgbClr val="FFFFFF"/>
                </a:solidFill>
              </a:rPr>
              <a:t> </a:t>
            </a:r>
            <a:r>
              <a:rPr lang="en-US" sz="3400" b="1" cap="all" dirty="0" err="1">
                <a:solidFill>
                  <a:srgbClr val="FFFFFF"/>
                </a:solidFill>
              </a:rPr>
              <a:t>iz</a:t>
            </a:r>
            <a:r>
              <a:rPr lang="en-US" sz="3400" b="1" cap="all" dirty="0">
                <a:solidFill>
                  <a:srgbClr val="FFFFFF"/>
                </a:solidFill>
              </a:rPr>
              <a:t> </a:t>
            </a:r>
            <a:r>
              <a:rPr lang="en-US" sz="3400" b="1" cap="all" dirty="0" err="1">
                <a:solidFill>
                  <a:srgbClr val="FFFFFF"/>
                </a:solidFill>
              </a:rPr>
              <a:t>preteklosti</a:t>
            </a:r>
            <a:endParaRPr lang="en-US" sz="3400" b="1" cap="all" dirty="0">
              <a:solidFill>
                <a:srgbClr val="FFFFFF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2EA9444-C866-4700-9DCB-2F26138B9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8" r="1226" b="-1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B34F8C12-89AA-4FA9-ABC7-965446472875}"/>
              </a:ext>
            </a:extLst>
          </p:cNvPr>
          <p:cNvSpPr/>
          <p:nvPr/>
        </p:nvSpPr>
        <p:spPr>
          <a:xfrm>
            <a:off x="7935345" y="3339099"/>
            <a:ext cx="3487479" cy="10942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V preteklosti so zemljevide risali ročno na osnovi opazovanja  ali po spominu.</a:t>
            </a:r>
          </a:p>
        </p:txBody>
      </p:sp>
    </p:spTree>
    <p:extLst>
      <p:ext uri="{BB962C8B-B14F-4D97-AF65-F5344CB8AC3E}">
        <p14:creationId xmlns:p14="http://schemas.microsoft.com/office/powerpoint/2010/main" val="62926147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F053A2B-ED69-4B57-9177-41E620A46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2" t="705" r="524" b="1766"/>
          <a:stretch/>
        </p:blipFill>
        <p:spPr>
          <a:xfrm>
            <a:off x="2360428" y="606056"/>
            <a:ext cx="7687339" cy="55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949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102C2A8-EF42-4805-A36B-88B0C0A52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559" y="565573"/>
            <a:ext cx="5821801" cy="5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7873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EB1F5E2-8787-47D1-AA13-929EB6DA7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72" y="1576713"/>
            <a:ext cx="11081175" cy="37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9567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66F3D8-6AA1-411B-B4BF-290D5B4F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Zemljevid narišemo v zmanjšanem merilu</a:t>
            </a:r>
          </a:p>
        </p:txBody>
      </p:sp>
      <p:pic>
        <p:nvPicPr>
          <p:cNvPr id="3074" name="Picture 2" descr="globe">
            <a:extLst>
              <a:ext uri="{FF2B5EF4-FFF2-40B4-BE49-F238E27FC236}">
                <a16:creationId xmlns:a16="http://schemas.microsoft.com/office/drawing/2014/main" id="{6EB49371-24A1-4D67-9E61-E08C5FF8FF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103" y="2507380"/>
            <a:ext cx="3205162" cy="320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iselni oblaček: oblak 3">
            <a:extLst>
              <a:ext uri="{FF2B5EF4-FFF2-40B4-BE49-F238E27FC236}">
                <a16:creationId xmlns:a16="http://schemas.microsoft.com/office/drawing/2014/main" id="{46968077-6A04-4F22-9749-E6A8411A604F}"/>
              </a:ext>
            </a:extLst>
          </p:cNvPr>
          <p:cNvSpPr/>
          <p:nvPr/>
        </p:nvSpPr>
        <p:spPr>
          <a:xfrm>
            <a:off x="1173480" y="1799303"/>
            <a:ext cx="3968791" cy="2222091"/>
          </a:xfrm>
          <a:prstGeom prst="cloudCallout">
            <a:avLst>
              <a:gd name="adj1" fmla="val 99392"/>
              <a:gd name="adj2" fmla="val 1822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Zemljevid narišemo v  zmanjšanem merilu, zato lahko površje prikažemo na listu, knjigi, globusu, atlasu…</a:t>
            </a:r>
          </a:p>
        </p:txBody>
      </p:sp>
      <p:sp>
        <p:nvSpPr>
          <p:cNvPr id="5" name="Miselni oblaček: oblak 4">
            <a:extLst>
              <a:ext uri="{FF2B5EF4-FFF2-40B4-BE49-F238E27FC236}">
                <a16:creationId xmlns:a16="http://schemas.microsoft.com/office/drawing/2014/main" id="{A55C485C-D569-4E12-87CC-6ED1BA472657}"/>
              </a:ext>
            </a:extLst>
          </p:cNvPr>
          <p:cNvSpPr/>
          <p:nvPr/>
        </p:nvSpPr>
        <p:spPr>
          <a:xfrm>
            <a:off x="3559277" y="4237703"/>
            <a:ext cx="3205162" cy="1170039"/>
          </a:xfrm>
          <a:prstGeom prst="cloudCallout">
            <a:avLst>
              <a:gd name="adj1" fmla="val 76718"/>
              <a:gd name="adj2" fmla="val -3497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/>
              <a:t>Kaj </a:t>
            </a:r>
            <a:r>
              <a:rPr lang="sl-SI" dirty="0"/>
              <a:t>je </a:t>
            </a:r>
            <a:r>
              <a:rPr lang="sl-SI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MERILO</a:t>
            </a:r>
            <a:r>
              <a:rPr lang="sl-SI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255286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0B65E35-CDBB-4E65-B944-0A4B03386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45" r="111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634E7D9-63BC-46BF-9416-0A2FFF7D362C}"/>
              </a:ext>
            </a:extLst>
          </p:cNvPr>
          <p:cNvSpPr txBox="1"/>
          <p:nvPr/>
        </p:nvSpPr>
        <p:spPr>
          <a:xfrm>
            <a:off x="7393858" y="570271"/>
            <a:ext cx="3598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C000"/>
                </a:solidFill>
              </a:rPr>
              <a:t>LETALSKI POSNETEK PRISTAVE </a:t>
            </a:r>
          </a:p>
        </p:txBody>
      </p:sp>
    </p:spTree>
    <p:extLst>
      <p:ext uri="{BB962C8B-B14F-4D97-AF65-F5344CB8AC3E}">
        <p14:creationId xmlns:p14="http://schemas.microsoft.com/office/powerpoint/2010/main" val="336693208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745225-E21F-4804-9A20-767A87F13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413" y="570271"/>
            <a:ext cx="7361903" cy="452284"/>
          </a:xfrm>
        </p:spPr>
        <p:txBody>
          <a:bodyPr>
            <a:normAutofit fontScale="90000"/>
          </a:bodyPr>
          <a:lstStyle/>
          <a:p>
            <a:r>
              <a:rPr lang="sl-SI" dirty="0"/>
              <a:t> </a:t>
            </a:r>
            <a:r>
              <a:rPr lang="sl-SI" sz="1800" dirty="0"/>
              <a:t>Na spletni strani: </a:t>
            </a:r>
            <a:r>
              <a:rPr lang="sl-SI" sz="1800" dirty="0">
                <a:hlinkClick r:id="rId2"/>
              </a:rPr>
              <a:t>GOOGLE EARTH</a:t>
            </a:r>
            <a:r>
              <a:rPr lang="sl-SI" sz="1800" dirty="0"/>
              <a:t> lahko raziskuješ zemljevid za svoj kraj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AEE41F2-058F-4520-BD2B-6AE4E7184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00" y="1258529"/>
            <a:ext cx="10168799" cy="49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02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snovno">
  <a:themeElements>
    <a:clrScheme name="Modro topl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snov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0DA61F4E0632E42BA2C989A3B56695D" ma:contentTypeVersion="31" ma:contentTypeDescription="Ustvari nov dokument." ma:contentTypeScope="" ma:versionID="4c09f0402f929e6245e683006729cfe1">
  <xsd:schema xmlns:xsd="http://www.w3.org/2001/XMLSchema" xmlns:xs="http://www.w3.org/2001/XMLSchema" xmlns:p="http://schemas.microsoft.com/office/2006/metadata/properties" xmlns:ns3="73a912ff-ba54-4253-9d1b-4a66ef21c29f" targetNamespace="http://schemas.microsoft.com/office/2006/metadata/properties" ma:root="true" ma:fieldsID="b867fae57c9458ff2c23857639102b5f" ns3:_="">
    <xsd:import namespace="73a912ff-ba54-4253-9d1b-4a66ef21c2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912ff-ba54-4253-9d1b-4a66ef21c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NotebookType" ma:index="18" nillable="true" ma:displayName="Notebook Type" ma:internalName="NotebookType">
      <xsd:simpleType>
        <xsd:restriction base="dms:Text"/>
      </xsd:simpleType>
    </xsd:element>
    <xsd:element name="FolderType" ma:index="19" nillable="true" ma:displayName="Folder Type" ma:internalName="FolderType">
      <xsd:simpleType>
        <xsd:restriction base="dms:Text"/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msChannelId" ma:index="22" nillable="true" ma:displayName="Teams Channel Id" ma:internalName="TeamsChannelId">
      <xsd:simpleType>
        <xsd:restriction base="dms:Text"/>
      </xsd:simpleType>
    </xsd:element>
    <xsd:element name="Owner" ma:index="2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4" nillable="true" ma:displayName="Math Settings" ma:internalName="Math_Settings">
      <xsd:simpleType>
        <xsd:restriction base="dms:Text"/>
      </xsd:simpleType>
    </xsd:element>
    <xsd:element name="DefaultSectionNames" ma:index="2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6" nillable="true" ma:displayName="Is Collaboration Space Locked" ma:internalName="Is_Collaboration_Space_Locked">
      <xsd:simpleType>
        <xsd:restriction base="dms:Boolean"/>
      </xsd:simpleType>
    </xsd:element>
    <xsd:element name="IsNotebookLocked" ma:index="37" nillable="true" ma:displayName="Is Notebook Locked" ma:internalName="IsNotebookLocked">
      <xsd:simpleType>
        <xsd:restriction base="dms:Boolean"/>
      </xsd:simpleType>
    </xsd:element>
    <xsd:element name="Teams_Channel_Section_Location" ma:index="38" nillable="true" ma:displayName="Teams Channel Section Location" ma:internalName="Teams_Channel_Section_Loca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73a912ff-ba54-4253-9d1b-4a66ef21c29f" xsi:nil="true"/>
    <Is_Collaboration_Space_Locked xmlns="73a912ff-ba54-4253-9d1b-4a66ef21c29f" xsi:nil="true"/>
    <Teams_Channel_Section_Location xmlns="73a912ff-ba54-4253-9d1b-4a66ef21c29f" xsi:nil="true"/>
    <Math_Settings xmlns="73a912ff-ba54-4253-9d1b-4a66ef21c29f" xsi:nil="true"/>
    <Owner xmlns="73a912ff-ba54-4253-9d1b-4a66ef21c29f">
      <UserInfo>
        <DisplayName/>
        <AccountId xsi:nil="true"/>
        <AccountType/>
      </UserInfo>
    </Owner>
    <Distribution_Groups xmlns="73a912ff-ba54-4253-9d1b-4a66ef21c29f" xsi:nil="true"/>
    <Invited_Teachers xmlns="73a912ff-ba54-4253-9d1b-4a66ef21c29f" xsi:nil="true"/>
    <IsNotebookLocked xmlns="73a912ff-ba54-4253-9d1b-4a66ef21c29f" xsi:nil="true"/>
    <DefaultSectionNames xmlns="73a912ff-ba54-4253-9d1b-4a66ef21c29f" xsi:nil="true"/>
    <NotebookType xmlns="73a912ff-ba54-4253-9d1b-4a66ef21c29f" xsi:nil="true"/>
    <TeamsChannelId xmlns="73a912ff-ba54-4253-9d1b-4a66ef21c29f" xsi:nil="true"/>
    <Templates xmlns="73a912ff-ba54-4253-9d1b-4a66ef21c29f" xsi:nil="true"/>
    <Self_Registration_Enabled xmlns="73a912ff-ba54-4253-9d1b-4a66ef21c29f" xsi:nil="true"/>
    <FolderType xmlns="73a912ff-ba54-4253-9d1b-4a66ef21c29f" xsi:nil="true"/>
    <Teachers xmlns="73a912ff-ba54-4253-9d1b-4a66ef21c29f">
      <UserInfo>
        <DisplayName/>
        <AccountId xsi:nil="true"/>
        <AccountType/>
      </UserInfo>
    </Teachers>
    <Students xmlns="73a912ff-ba54-4253-9d1b-4a66ef21c29f">
      <UserInfo>
        <DisplayName/>
        <AccountId xsi:nil="true"/>
        <AccountType/>
      </UserInfo>
    </Students>
    <Invited_Students xmlns="73a912ff-ba54-4253-9d1b-4a66ef21c29f" xsi:nil="true"/>
    <CultureName xmlns="73a912ff-ba54-4253-9d1b-4a66ef21c29f" xsi:nil="true"/>
    <Student_Groups xmlns="73a912ff-ba54-4253-9d1b-4a66ef21c29f">
      <UserInfo>
        <DisplayName/>
        <AccountId xsi:nil="true"/>
        <AccountType/>
      </UserInfo>
    </Student_Groups>
    <AppVersion xmlns="73a912ff-ba54-4253-9d1b-4a66ef21c29f" xsi:nil="true"/>
    <Has_Teacher_Only_SectionGroup xmlns="73a912ff-ba54-4253-9d1b-4a66ef21c29f" xsi:nil="true"/>
  </documentManagement>
</p:properties>
</file>

<file path=customXml/itemProps1.xml><?xml version="1.0" encoding="utf-8"?>
<ds:datastoreItem xmlns:ds="http://schemas.openxmlformats.org/officeDocument/2006/customXml" ds:itemID="{9A3F65D7-D80F-47BF-9CAA-22994F839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912ff-ba54-4253-9d1b-4a66ef21c2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E3C8FD-FEA7-4592-910A-200DAE8877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451386-6A27-493D-B13E-999E9189FEB0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73a912ff-ba54-4253-9d1b-4a66ef21c2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351</Words>
  <Application>Microsoft Office PowerPoint</Application>
  <PresentationFormat>Širokozaslonsko</PresentationFormat>
  <Paragraphs>41</Paragraphs>
  <Slides>21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4" baseType="lpstr">
      <vt:lpstr>Calibri</vt:lpstr>
      <vt:lpstr>Corbel</vt:lpstr>
      <vt:lpstr>Osnovno</vt:lpstr>
      <vt:lpstr>Od fotografije do zemljevida</vt:lpstr>
      <vt:lpstr>PowerPointova predstavitev</vt:lpstr>
      <vt:lpstr>Zemljevidi iz preteklosti</vt:lpstr>
      <vt:lpstr>PowerPointova predstavitev</vt:lpstr>
      <vt:lpstr>PowerPointova predstavitev</vt:lpstr>
      <vt:lpstr>PowerPointova predstavitev</vt:lpstr>
      <vt:lpstr>Zemljevid narišemo v zmanjšanem merilu</vt:lpstr>
      <vt:lpstr>PowerPointova predstavitev</vt:lpstr>
      <vt:lpstr> Na spletni strani: GOOGLE EARTH lahko raziskuješ zemljevid za svoj kraj </vt:lpstr>
      <vt:lpstr>ZEMLJEVID MORAMO ZNATI PREBRATI</vt:lpstr>
      <vt:lpstr>Vsak zemljevid ima določene sestavne dele</vt:lpstr>
      <vt:lpstr>Načrt mesta </vt:lpstr>
      <vt:lpstr>Imamo različne vrste zemljevidov</vt:lpstr>
      <vt:lpstr>Zemljevid parkov v Sloveniji</vt:lpstr>
      <vt:lpstr>Zemljevid višine snežne odeje</vt:lpstr>
      <vt:lpstr>Zemljevid prebivalstva</vt:lpstr>
      <vt:lpstr>Zemljevid občin</vt:lpstr>
      <vt:lpstr>PLANINSKI ZEMLJEVID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fotografije do zemljevida</dc:title>
  <dc:creator>Sašo Oberski</dc:creator>
  <cp:lastModifiedBy>MCesnik</cp:lastModifiedBy>
  <cp:revision>16</cp:revision>
  <dcterms:created xsi:type="dcterms:W3CDTF">2020-11-25T19:12:15Z</dcterms:created>
  <dcterms:modified xsi:type="dcterms:W3CDTF">2021-01-27T09:06:55Z</dcterms:modified>
</cp:coreProperties>
</file>