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8551301A-4D51-408F-9FD0-640083F9F309}" type="datetimeFigureOut">
              <a:rPr lang="sl-SI" smtClean="0"/>
              <a:t>28. 01. 2021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9141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551301A-4D51-408F-9FD0-640083F9F309}" type="datetimeFigureOut">
              <a:rPr lang="sl-SI" smtClean="0"/>
              <a:t>28. 01. 2021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289859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551301A-4D51-408F-9FD0-640083F9F309}" type="datetimeFigureOut">
              <a:rPr lang="sl-SI" smtClean="0"/>
              <a:t>28. 01. 2021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413576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551301A-4D51-408F-9FD0-640083F9F309}" type="datetimeFigureOut">
              <a:rPr lang="sl-SI" smtClean="0"/>
              <a:t>28. 01. 2021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26310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8551301A-4D51-408F-9FD0-640083F9F309}" type="datetimeFigureOut">
              <a:rPr lang="sl-SI" smtClean="0"/>
              <a:t>28. 01. 2021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46613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8551301A-4D51-408F-9FD0-640083F9F309}" type="datetimeFigureOut">
              <a:rPr lang="sl-SI" smtClean="0"/>
              <a:t>28. 01. 2021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2640134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8551301A-4D51-408F-9FD0-640083F9F309}" type="datetimeFigureOut">
              <a:rPr lang="sl-SI" smtClean="0"/>
              <a:t>28. 01. 2021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381443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8551301A-4D51-408F-9FD0-640083F9F309}" type="datetimeFigureOut">
              <a:rPr lang="sl-SI" smtClean="0"/>
              <a:t>28. 01. 2021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13168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8551301A-4D51-408F-9FD0-640083F9F309}" type="datetimeFigureOut">
              <a:rPr lang="sl-SI" smtClean="0"/>
              <a:t>28. 01. 2021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293584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551301A-4D51-408F-9FD0-640083F9F309}" type="datetimeFigureOut">
              <a:rPr lang="sl-SI" smtClean="0"/>
              <a:t>28. 01. 2021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201211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551301A-4D51-408F-9FD0-640083F9F309}" type="datetimeFigureOut">
              <a:rPr lang="sl-SI" smtClean="0"/>
              <a:t>28. 01. 2021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7F9C39C-DA2F-45C2-983E-C1229706B23C}" type="slidenum">
              <a:rPr lang="sl-SI" smtClean="0"/>
              <a:t>‹#›</a:t>
            </a:fld>
            <a:endParaRPr lang="sl-SI"/>
          </a:p>
        </p:txBody>
      </p:sp>
    </p:spTree>
    <p:extLst>
      <p:ext uri="{BB962C8B-B14F-4D97-AF65-F5344CB8AC3E}">
        <p14:creationId xmlns:p14="http://schemas.microsoft.com/office/powerpoint/2010/main" val="83963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1301A-4D51-408F-9FD0-640083F9F309}" type="datetimeFigureOut">
              <a:rPr lang="sl-SI" smtClean="0"/>
              <a:t>28. 01. 2021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9C39C-DA2F-45C2-983E-C1229706B23C}" type="slidenum">
              <a:rPr lang="sl-SI" smtClean="0"/>
              <a:t>‹#›</a:t>
            </a:fld>
            <a:endParaRPr lang="sl-SI"/>
          </a:p>
        </p:txBody>
      </p:sp>
    </p:spTree>
    <p:extLst>
      <p:ext uri="{BB962C8B-B14F-4D97-AF65-F5344CB8AC3E}">
        <p14:creationId xmlns:p14="http://schemas.microsoft.com/office/powerpoint/2010/main" val="2515674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NIT – pregled vprašanj</a:t>
            </a:r>
            <a:endParaRPr lang="sl-SI" dirty="0"/>
          </a:p>
        </p:txBody>
      </p:sp>
      <p:sp>
        <p:nvSpPr>
          <p:cNvPr id="3" name="Podnaslov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228859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lnSpcReduction="10000"/>
          </a:bodyPr>
          <a:lstStyle/>
          <a:p>
            <a:pPr lvl="0"/>
            <a:r>
              <a:rPr lang="sl-SI" dirty="0"/>
              <a:t>Naštej za kaj vse uporabljamo </a:t>
            </a:r>
            <a:r>
              <a:rPr lang="sl-SI" dirty="0" smtClean="0"/>
              <a:t>vodo!</a:t>
            </a:r>
          </a:p>
          <a:p>
            <a:pPr marL="0" lvl="0" indent="0">
              <a:buNone/>
            </a:pPr>
            <a:r>
              <a:rPr lang="sl-SI" dirty="0" smtClean="0">
                <a:solidFill>
                  <a:srgbClr val="FF0000"/>
                </a:solidFill>
              </a:rPr>
              <a:t>Vodo uporabljamo v gospodinjstvih (za pijačo, za kuhanje, umivanje…), v industriji, v kmetijstvu…</a:t>
            </a:r>
            <a:endParaRPr lang="sl-SI" dirty="0">
              <a:solidFill>
                <a:srgbClr val="FF0000"/>
              </a:solidFill>
            </a:endParaRPr>
          </a:p>
          <a:p>
            <a:pPr lvl="0"/>
            <a:r>
              <a:rPr lang="sl-SI" dirty="0"/>
              <a:t>Kako tovarne onesnažujejo vodo</a:t>
            </a:r>
            <a:r>
              <a:rPr lang="sl-SI" dirty="0" smtClean="0"/>
              <a:t>?</a:t>
            </a:r>
          </a:p>
          <a:p>
            <a:pPr marL="0" lvl="0" indent="0">
              <a:buNone/>
            </a:pPr>
            <a:r>
              <a:rPr lang="sl-SI" dirty="0" smtClean="0">
                <a:solidFill>
                  <a:srgbClr val="FF0000"/>
                </a:solidFill>
              </a:rPr>
              <a:t>V industriji nastajajo odpadne vode, ki jih izpuščajo v reke. Te odpadne vode so običajno tudi višje temperature, kar tudi negativno vpliva na življenje v vodi.</a:t>
            </a:r>
            <a:endParaRPr lang="sl-SI" dirty="0">
              <a:solidFill>
                <a:srgbClr val="FF0000"/>
              </a:solidFill>
            </a:endParaRPr>
          </a:p>
          <a:p>
            <a:pPr lvl="0"/>
            <a:r>
              <a:rPr lang="sl-SI" dirty="0"/>
              <a:t>Kako vodo onesnažuje promet</a:t>
            </a:r>
            <a:r>
              <a:rPr lang="sl-SI" dirty="0" smtClean="0"/>
              <a:t>?</a:t>
            </a:r>
          </a:p>
          <a:p>
            <a:pPr marL="0" lvl="0" indent="0">
              <a:buNone/>
            </a:pPr>
            <a:r>
              <a:rPr lang="sl-SI" dirty="0" smtClean="0">
                <a:solidFill>
                  <a:srgbClr val="FF0000"/>
                </a:solidFill>
              </a:rPr>
              <a:t>Tudi promet onesnažuje vodo, predvsem ker pride pogosto do nesreč in se potem nafta ali bencin in motorno olje izlijejo in pronicajo v zemljo oz. podtalnico.</a:t>
            </a:r>
            <a:endParaRPr lang="sl-SI" dirty="0">
              <a:solidFill>
                <a:srgbClr val="FF0000"/>
              </a:solidFill>
            </a:endParaRPr>
          </a:p>
          <a:p>
            <a:endParaRPr lang="sl-SI" dirty="0"/>
          </a:p>
        </p:txBody>
      </p:sp>
    </p:spTree>
    <p:extLst>
      <p:ext uri="{BB962C8B-B14F-4D97-AF65-F5344CB8AC3E}">
        <p14:creationId xmlns:p14="http://schemas.microsoft.com/office/powerpoint/2010/main" val="305100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lvl="0"/>
            <a:r>
              <a:rPr lang="sl-SI" dirty="0" smtClean="0"/>
              <a:t>Kako vodo onesnažuje kmetijstvo?</a:t>
            </a:r>
          </a:p>
          <a:p>
            <a:pPr marL="0" lvl="0" indent="0">
              <a:buNone/>
            </a:pPr>
            <a:r>
              <a:rPr lang="sl-SI" dirty="0" smtClean="0">
                <a:solidFill>
                  <a:srgbClr val="FF0000"/>
                </a:solidFill>
              </a:rPr>
              <a:t>Kmetijstvo je onesnaževalec voda, ker v kmetijstvu uporabljajo umetna gnojila in škropiva. Ko pada dež se to izpira v zemljo in podtalnico.</a:t>
            </a:r>
            <a:endParaRPr lang="sl-SI" dirty="0" smtClean="0">
              <a:solidFill>
                <a:srgbClr val="FF0000"/>
              </a:solidFill>
            </a:endParaRPr>
          </a:p>
          <a:p>
            <a:pPr lvl="0"/>
            <a:r>
              <a:rPr lang="sl-SI" dirty="0" smtClean="0"/>
              <a:t>Zakaj so neurejena oz. divja smetišča tako zelo nevarna?</a:t>
            </a:r>
          </a:p>
          <a:p>
            <a:pPr marL="0" lvl="0" indent="0">
              <a:buNone/>
            </a:pPr>
            <a:r>
              <a:rPr lang="sl-SI" dirty="0" smtClean="0">
                <a:solidFill>
                  <a:srgbClr val="FF0000"/>
                </a:solidFill>
              </a:rPr>
              <a:t>Neurejena smetišča so nevarna, ker dež izpira nevarne snovi v podtalnico. Zato je potrebno poskrbeti, da divja smetišča počistimo.</a:t>
            </a:r>
            <a:endParaRPr lang="sl-SI" dirty="0" smtClean="0">
              <a:solidFill>
                <a:srgbClr val="FF0000"/>
              </a:solidFill>
            </a:endParaRPr>
          </a:p>
          <a:p>
            <a:pPr marL="0" indent="0">
              <a:buNone/>
            </a:pPr>
            <a:endParaRPr lang="sl-SI" dirty="0"/>
          </a:p>
        </p:txBody>
      </p:sp>
    </p:spTree>
    <p:extLst>
      <p:ext uri="{BB962C8B-B14F-4D97-AF65-F5344CB8AC3E}">
        <p14:creationId xmlns:p14="http://schemas.microsoft.com/office/powerpoint/2010/main" val="34493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06381" y="460464"/>
            <a:ext cx="10515600" cy="6397535"/>
          </a:xfrm>
        </p:spPr>
        <p:txBody>
          <a:bodyPr>
            <a:normAutofit lnSpcReduction="10000"/>
          </a:bodyPr>
          <a:lstStyle/>
          <a:p>
            <a:pPr lvl="0"/>
            <a:r>
              <a:rPr lang="sl-SI" dirty="0" smtClean="0"/>
              <a:t>Preberi spodnje besedilo in ga komentiraj!</a:t>
            </a:r>
          </a:p>
          <a:p>
            <a:pPr marL="0" indent="0">
              <a:buNone/>
            </a:pPr>
            <a:r>
              <a:rPr lang="sl-SI" sz="2000" dirty="0" smtClean="0"/>
              <a:t>Večino Zemlje pokriva voda - oceani, morja, jezera, reke in podzemne vode. Vse življenje na našem planetu je odvisno od vode, a se pri njenem ohranjanju ne obnašamo smotrno, saj smo velike količine voda že onesnažili. Reke, jezera, morja in podtalnica so onesnaženi tudi s strupenimi kemikalijami, ki jih velikokrat spuščamo po kanalizaciji ali neposredno iz tovarn ali hiš v reke. K onesnaževanju pripomorejo še škropiva in umetna gnojila, ki jih raztrosimo po poljih in pronicajo do podzemeljske vode. </a:t>
            </a:r>
            <a:br>
              <a:rPr lang="sl-SI" sz="2000" dirty="0" smtClean="0"/>
            </a:br>
            <a:r>
              <a:rPr lang="sl-SI" sz="2000" dirty="0" smtClean="0"/>
              <a:t>Tudi sami velikokrat ne cenimo pitne vode in jo nesmotrno uporabljamo pri vsakdanjih opravilih. Prav razsipna poraba velikih količin vode je osnovni vzrok, da se povečuje onesnaževanje voda. Veliko vode bi lahko prihranili tudi doma, saj vodo tudi pri vsakdanjih opravilih pogosto po nepotrebnem trošimo.</a:t>
            </a:r>
          </a:p>
          <a:p>
            <a:pPr marL="0" indent="0">
              <a:buNone/>
            </a:pPr>
            <a:r>
              <a:rPr lang="sl-SI" sz="2000" dirty="0" smtClean="0"/>
              <a:t>KOMENTAR:</a:t>
            </a:r>
          </a:p>
          <a:p>
            <a:pPr marL="0" indent="0">
              <a:buNone/>
            </a:pPr>
            <a:r>
              <a:rPr lang="sl-SI" sz="2600" dirty="0">
                <a:solidFill>
                  <a:srgbClr val="FF0000"/>
                </a:solidFill>
              </a:rPr>
              <a:t>S sodobnim načinom življenja človek vse bolj onesnažuje svojo naravno okolico. Po svetu postaja vse večji problem zagotavljanje sveže pitne vode za vse prebivalce, in to kljub temu, da prekriva voda 70 odstotkov površja Zemlje. Od tega je sladke pitne vode namreč zgolj tri odstotke. V zadnjih stotih letih se je poraba po svetu povečala za šestkrat. Čeprav se pri nas še ne zavedamo toliko pomena čiste vode, saj je imamo za zdaj še dovolj, je vseeno treba biti usmerjen v prihodnost in poskrbeti, da bodo čisto vodo iz pip pili tudi </a:t>
            </a:r>
            <a:r>
              <a:rPr lang="sl-SI" sz="2600" dirty="0" smtClean="0">
                <a:solidFill>
                  <a:srgbClr val="FF0000"/>
                </a:solidFill>
              </a:rPr>
              <a:t>zanamci (TRAJNOSTNI RAZVOJ). </a:t>
            </a:r>
            <a:r>
              <a:rPr lang="sl-SI" sz="2600" dirty="0">
                <a:solidFill>
                  <a:srgbClr val="FF0000"/>
                </a:solidFill>
              </a:rPr>
              <a:t>Glede na to, da tretjino vse pitne vode pri nas porabimo v gospodinjstvih, se varčevanje s to dobrino začne doma.</a:t>
            </a:r>
            <a:r>
              <a:rPr lang="sl-SI" dirty="0"/>
              <a:t> </a:t>
            </a:r>
            <a:endParaRPr lang="sl-SI" sz="2000" dirty="0" smtClean="0"/>
          </a:p>
          <a:p>
            <a:endParaRPr lang="sl-SI" dirty="0"/>
          </a:p>
        </p:txBody>
      </p:sp>
    </p:spTree>
    <p:extLst>
      <p:ext uri="{BB962C8B-B14F-4D97-AF65-F5344CB8AC3E}">
        <p14:creationId xmlns:p14="http://schemas.microsoft.com/office/powerpoint/2010/main" val="70645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709411" y="808193"/>
            <a:ext cx="10515600" cy="5399423"/>
          </a:xfrm>
        </p:spPr>
        <p:txBody>
          <a:bodyPr>
            <a:normAutofit/>
          </a:bodyPr>
          <a:lstStyle/>
          <a:p>
            <a:r>
              <a:rPr lang="sl-SI" dirty="0" smtClean="0"/>
              <a:t>Kaj lahko storimo za zmanjšanje porabe in onesnaževanja vode doma? Naštej vsaj tri ukrepe! </a:t>
            </a:r>
          </a:p>
          <a:p>
            <a:pPr>
              <a:buFont typeface="Wingdings" panose="05000000000000000000" pitchFamily="2" charset="2"/>
              <a:buChar char="ü"/>
            </a:pPr>
            <a:r>
              <a:rPr lang="sl-SI" sz="2400" dirty="0" smtClean="0"/>
              <a:t>Uporaba naravnih čistil.</a:t>
            </a:r>
          </a:p>
          <a:p>
            <a:pPr>
              <a:buFont typeface="Wingdings" panose="05000000000000000000" pitchFamily="2" charset="2"/>
              <a:buChar char="ü"/>
            </a:pPr>
            <a:r>
              <a:rPr lang="sl-SI" sz="2400" dirty="0" smtClean="0"/>
              <a:t>Zalivanje rastlin z deževnico.</a:t>
            </a:r>
          </a:p>
          <a:p>
            <a:pPr>
              <a:buFont typeface="Wingdings" panose="05000000000000000000" pitchFamily="2" charset="2"/>
              <a:buChar char="ü"/>
            </a:pPr>
            <a:r>
              <a:rPr lang="sl-SI" sz="2400" dirty="0" smtClean="0"/>
              <a:t>Ko peremo solato, to vodo shranimo in uporabimo za zalivanje.</a:t>
            </a:r>
            <a:endParaRPr lang="sl-SI" sz="2400" dirty="0" smtClean="0"/>
          </a:p>
          <a:p>
            <a:pPr>
              <a:buFont typeface="Wingdings" panose="05000000000000000000" pitchFamily="2" charset="2"/>
              <a:buChar char="ü"/>
            </a:pPr>
            <a:r>
              <a:rPr lang="sl-SI" sz="2400" dirty="0" smtClean="0"/>
              <a:t>Tuširanje namesto kopanja.</a:t>
            </a:r>
          </a:p>
          <a:p>
            <a:pPr>
              <a:buFont typeface="Wingdings" panose="05000000000000000000" pitchFamily="2" charset="2"/>
              <a:buChar char="ü"/>
            </a:pPr>
            <a:r>
              <a:rPr lang="sl-SI" sz="2400" dirty="0" smtClean="0"/>
              <a:t>Pri tuširanju med </a:t>
            </a:r>
            <a:r>
              <a:rPr lang="sl-SI" sz="2400" dirty="0" err="1" smtClean="0"/>
              <a:t>šamponiranjem</a:t>
            </a:r>
            <a:r>
              <a:rPr lang="sl-SI" sz="2400" dirty="0" smtClean="0"/>
              <a:t> zapremo vodo in ne pustimo, da teče v prazno.</a:t>
            </a:r>
          </a:p>
          <a:p>
            <a:pPr>
              <a:buFont typeface="Wingdings" panose="05000000000000000000" pitchFamily="2" charset="2"/>
              <a:buChar char="ü"/>
            </a:pPr>
            <a:r>
              <a:rPr lang="sl-SI" sz="2400" dirty="0" smtClean="0"/>
              <a:t>Med umivanjem zob zapiramo vodo.</a:t>
            </a:r>
          </a:p>
          <a:p>
            <a:pPr>
              <a:buFont typeface="Wingdings" panose="05000000000000000000" pitchFamily="2" charset="2"/>
              <a:buChar char="ü"/>
            </a:pPr>
            <a:r>
              <a:rPr lang="sl-SI" sz="2400" dirty="0" smtClean="0"/>
              <a:t>Na pipe namestimo poseben nastavek, s katerim varčujemo z vodo.</a:t>
            </a:r>
          </a:p>
          <a:p>
            <a:pPr>
              <a:buFont typeface="Wingdings" panose="05000000000000000000" pitchFamily="2" charset="2"/>
              <a:buChar char="ü"/>
            </a:pPr>
            <a:r>
              <a:rPr lang="sl-SI" sz="2400" dirty="0" smtClean="0"/>
              <a:t>Uporabljamo varčne WC kotličke.</a:t>
            </a:r>
          </a:p>
          <a:p>
            <a:pPr>
              <a:buFont typeface="Wingdings" panose="05000000000000000000" pitchFamily="2" charset="2"/>
              <a:buChar char="ü"/>
            </a:pPr>
            <a:r>
              <a:rPr lang="sl-SI" sz="2400" dirty="0" smtClean="0"/>
              <a:t>Če pipa pušča, jo popravimo ali zamenjamo.</a:t>
            </a:r>
            <a:endParaRPr lang="sl-SI" sz="2400" dirty="0"/>
          </a:p>
        </p:txBody>
      </p:sp>
    </p:spTree>
    <p:extLst>
      <p:ext uri="{BB962C8B-B14F-4D97-AF65-F5344CB8AC3E}">
        <p14:creationId xmlns:p14="http://schemas.microsoft.com/office/powerpoint/2010/main" val="219536000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533</Words>
  <Application>Microsoft Office PowerPoint</Application>
  <PresentationFormat>Širokozaslonsko</PresentationFormat>
  <Paragraphs>25</Paragraphs>
  <Slides>5</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5</vt:i4>
      </vt:variant>
    </vt:vector>
  </HeadingPairs>
  <TitlesOfParts>
    <vt:vector size="10" baseType="lpstr">
      <vt:lpstr>Arial</vt:lpstr>
      <vt:lpstr>Calibri</vt:lpstr>
      <vt:lpstr>Calibri Light</vt:lpstr>
      <vt:lpstr>Wingdings</vt:lpstr>
      <vt:lpstr>Officeova tema</vt:lpstr>
      <vt:lpstr>NIT – pregled vprašanj</vt:lpstr>
      <vt:lpstr>PowerPointova predstavitev</vt:lpstr>
      <vt:lpstr>PowerPointova predstavitev</vt:lpstr>
      <vt:lpstr>PowerPointova predstavitev</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petra.bergoc@gmail.com</dc:creator>
  <cp:lastModifiedBy>petra.bergoc@gmail.com</cp:lastModifiedBy>
  <cp:revision>4</cp:revision>
  <dcterms:created xsi:type="dcterms:W3CDTF">2021-01-28T12:08:07Z</dcterms:created>
  <dcterms:modified xsi:type="dcterms:W3CDTF">2021-01-28T12:38:52Z</dcterms:modified>
</cp:coreProperties>
</file>