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301" r:id="rId3"/>
    <p:sldId id="257" r:id="rId4"/>
    <p:sldId id="258" r:id="rId5"/>
    <p:sldId id="259" r:id="rId6"/>
    <p:sldId id="260" r:id="rId7"/>
    <p:sldId id="30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304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237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27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187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31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97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7387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090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527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438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16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844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866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695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86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764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6835-AB8A-4F88-B1B8-5F1E2616784D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95AD66-E543-4C66-9BDF-7224B1BFB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062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000" b="1" i="1" dirty="0">
                <a:solidFill>
                  <a:srgbClr val="FF0000"/>
                </a:solidFill>
              </a:rPr>
              <a:t>NEVRETENČARJI</a:t>
            </a:r>
          </a:p>
        </p:txBody>
      </p:sp>
    </p:spTree>
    <p:extLst>
      <p:ext uri="{BB962C8B-B14F-4D97-AF65-F5344CB8AC3E}">
        <p14:creationId xmlns:p14="http://schemas.microsoft.com/office/powerpoint/2010/main" val="60678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F78608-F404-421E-B03B-7B35BE19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A. NAVODILA ZA DELO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F3B15F-294D-4C8F-BCED-BCF7948B4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PREBERITE SNOV V UČBENIKU NA STRANI 93 (NEVRETENČARJI, OŽIGALKARJI)</a:t>
            </a:r>
          </a:p>
          <a:p>
            <a:r>
              <a:rPr lang="sl-SI" dirty="0"/>
              <a:t>V SVOJ ZVEZEK PREPIŠI BESEDILO</a:t>
            </a:r>
          </a:p>
          <a:p>
            <a:r>
              <a:rPr lang="sl-SI" dirty="0"/>
              <a:t>POD BESEDILO </a:t>
            </a:r>
            <a:r>
              <a:rPr lang="sl-SI" dirty="0">
                <a:solidFill>
                  <a:srgbClr val="FF0000"/>
                </a:solidFill>
              </a:rPr>
              <a:t>PRERIŠI SLIKO ZGRADBA OŽIGALKARJEV NA STRANI 93. </a:t>
            </a:r>
          </a:p>
          <a:p>
            <a:r>
              <a:rPr lang="sl-SI" dirty="0"/>
              <a:t>ODGOVORI NA VPRAŠANJA, JIH FOTOGRAFIRAJ IN FOTOGRAFIJE POŠLJI DO SREDE ZVEČER (20.1.)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10532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>
                <a:solidFill>
                  <a:srgbClr val="FF0000"/>
                </a:solidFill>
              </a:rPr>
              <a:t>1. OŽIGALKARJI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5016500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SO VODNE ŽIVALI Z ZVEZDASTO SOMERNIM TELESOM (morja, sladke vode)</a:t>
            </a:r>
          </a:p>
          <a:p>
            <a:r>
              <a:rPr lang="sl-SI" sz="2400" dirty="0"/>
              <a:t>OKROG USTNO ZADNIČNE ODPRTINE (edina telesna odprtina) SO LOVKE Z OŽIGALKAMI</a:t>
            </a:r>
          </a:p>
          <a:p>
            <a:r>
              <a:rPr lang="sl-SI" sz="2400" dirty="0"/>
              <a:t>LOVKE SE NADALJUJEJO V VREČASTO PREBAVILO</a:t>
            </a:r>
          </a:p>
          <a:p>
            <a:r>
              <a:rPr lang="sl-SI" sz="2400" dirty="0"/>
              <a:t>PRITRJENO OBLIKO OŽIGALKARJEV IMENUJEMO </a:t>
            </a:r>
            <a:r>
              <a:rPr lang="sl-SI" sz="2400" dirty="0">
                <a:solidFill>
                  <a:srgbClr val="FF0000"/>
                </a:solidFill>
              </a:rPr>
              <a:t>POLIP</a:t>
            </a:r>
            <a:r>
              <a:rPr lang="sl-SI" sz="2400" dirty="0"/>
              <a:t>, PLAVAJOČO PA </a:t>
            </a:r>
            <a:r>
              <a:rPr lang="sl-SI" sz="2400" dirty="0">
                <a:solidFill>
                  <a:srgbClr val="FF0000"/>
                </a:solidFill>
              </a:rPr>
              <a:t>MEDUZA</a:t>
            </a:r>
          </a:p>
          <a:p>
            <a:r>
              <a:rPr lang="sl-SI" sz="2400" dirty="0"/>
              <a:t>OŽIGALKARJI IMAJO ZELO ZAPLETEN NAČIN RAZMNOŽEVANJA (polipi se razmnožujejo nespolno, meduze pa spolno – </a:t>
            </a:r>
            <a:r>
              <a:rPr lang="sl-SI" sz="2400" dirty="0">
                <a:solidFill>
                  <a:srgbClr val="FF0000"/>
                </a:solidFill>
              </a:rPr>
              <a:t>izmena rodov</a:t>
            </a:r>
            <a:r>
              <a:rPr lang="sl-SI" sz="2400" dirty="0"/>
              <a:t>)</a:t>
            </a:r>
          </a:p>
          <a:p>
            <a:r>
              <a:rPr lang="sl-SI" sz="2400" dirty="0"/>
              <a:t>OŽIGALKARJE DELIMO V TRI SKUPINE (KORALNJAKI, KLOBUČNJAKI, TRDOŽIVNJAKI)</a:t>
            </a:r>
          </a:p>
          <a:p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7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540178"/>
            <a:ext cx="6515100" cy="52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1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6" name="Picture 8" descr="Rezultat iskanja slik za ožigalkarji, izmena rod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88901"/>
            <a:ext cx="353695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zultat iskanja slik za ožigalkarji, izmena rod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7" y="3276601"/>
            <a:ext cx="4645025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2" y="88901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zultat iskanja slik za ožigalkarji, izmena rod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88901"/>
            <a:ext cx="4583111" cy="318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ezultat iskanja slik za ožigalkarji, izmena rodo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3" y="3378201"/>
            <a:ext cx="3478213" cy="347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zultat iskanja slik za ožigalkarji, izmena rodo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0" y="4470400"/>
            <a:ext cx="3657601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9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65100"/>
            <a:ext cx="4187825" cy="622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8625" y="548729"/>
            <a:ext cx="6070602" cy="530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0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F900CA-A7B6-4756-BC00-686044E5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C. NALOGA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9720C5-5E26-4EA0-991E-0FF98E0B7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ODGOVORI NA NASLEDNJA VPRAŠANJA:</a:t>
            </a:r>
          </a:p>
          <a:p>
            <a:pPr>
              <a:buAutoNum type="arabicPeriod"/>
            </a:pPr>
            <a:r>
              <a:rPr lang="sl-SI" dirty="0"/>
              <a:t>KJE ŽIVIJO OŽIGALKARJI?</a:t>
            </a:r>
          </a:p>
          <a:p>
            <a:pPr>
              <a:buAutoNum type="arabicPeriod"/>
            </a:pPr>
            <a:r>
              <a:rPr lang="sl-SI" dirty="0"/>
              <a:t>RAZLOŽI, KAKO JE ZGRAJENO TELO OŽIGALKARJEV.</a:t>
            </a:r>
          </a:p>
          <a:p>
            <a:pPr>
              <a:buAutoNum type="arabicPeriod"/>
            </a:pPr>
            <a:r>
              <a:rPr lang="sl-SI" dirty="0"/>
              <a:t>KAKO IMENUJEMO NAČIN RAZMNOŽEVANJA, KJER SE MENJAVATA SPOLNA (MEDUZA) IN NESPOLNA GENERACIJA (POLIP)?</a:t>
            </a:r>
          </a:p>
          <a:p>
            <a:pPr>
              <a:buAutoNum type="arabicPeriod"/>
            </a:pPr>
            <a:r>
              <a:rPr lang="sl-SI" dirty="0"/>
              <a:t>RAZLOŽI, OD KOD IME SKUPINE: OŽIGALKARJI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54179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zultat iskanja slik za rdeča morska vetr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19411"/>
            <a:ext cx="10934700" cy="55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85667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456</TotalTime>
  <Words>169</Words>
  <Application>Microsoft Office PowerPoint</Application>
  <PresentationFormat>Širokozaslonsko</PresentationFormat>
  <Paragraphs>19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Gladko</vt:lpstr>
      <vt:lpstr>NEVRETENČARJI</vt:lpstr>
      <vt:lpstr>A. NAVODILA ZA DELO</vt:lpstr>
      <vt:lpstr>1. OŽIGALKARJI</vt:lpstr>
      <vt:lpstr>PowerPointova predstavitev</vt:lpstr>
      <vt:lpstr>PowerPointova predstavitev</vt:lpstr>
      <vt:lpstr>PowerPointova predstavitev</vt:lpstr>
      <vt:lpstr>C. NALOGA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NEVRETENČARJI</dc:title>
  <dc:creator>Bubnič</dc:creator>
  <cp:lastModifiedBy>nadab</cp:lastModifiedBy>
  <cp:revision>52</cp:revision>
  <dcterms:created xsi:type="dcterms:W3CDTF">2020-01-16T18:59:26Z</dcterms:created>
  <dcterms:modified xsi:type="dcterms:W3CDTF">2021-01-19T08:45:27Z</dcterms:modified>
</cp:coreProperties>
</file>