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22329-0022-4FEF-A7F2-42BFAD5F1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777B76-1584-4BD5-92A7-55DBF1545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3536A0-764C-48BB-B5CC-2EE17E8C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DC0247-FF47-497C-B176-21BC7C8A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C635B6-38CF-471A-9ECB-65C52C1D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557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FF9A5-2E03-4C17-95CB-7DF8DE61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3D2D95C-4DD5-4559-B231-7AE45D373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A7AD44-C4B5-4794-9626-18562017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946BAFB-5789-4521-AEB5-8923AE1B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B58B35C-1391-47A4-BE41-9BC9891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27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00875B5-908F-4DC1-B4FA-E896AEB52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2287592-3C92-4A66-9B35-3FCD4A7A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6FF363-9829-4810-8C0E-B8E37506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5E5B9A-DF5F-4DF5-90E2-FF59E45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9F63E7-A691-4711-A800-5A54E4EC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6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DBF79-ABDD-49CB-83CF-8F224E9B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00622C-AE54-47D3-95B5-A0B2C69D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ED826B-9151-44D6-A57B-9A5C4F8C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346AF5-F740-4CC0-8140-37F3436A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2E2E0E-9C07-4185-A1F9-7272ED5C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64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80AE0-59A8-41BC-BD73-52FE54DD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D936C57-9A6F-4987-BBD4-AC4F26A6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029DE9-120D-4C37-8097-E1256009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317AC9B-427F-4F7C-82A2-04228FBD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876848-FCD4-4726-8C80-C285AA6D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07AA1-020B-46C5-9621-858D9E4A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63F0E0-BFC4-46C4-8BD2-495416371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7E11434-D005-40F8-9FD0-1E50BFFB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0EA6CC1-34B2-444A-9DFF-851A5668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176863-7879-4CD4-AE55-884EEE50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F0915F-29C7-4576-84F3-B0C6C92C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92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4DE81-69F8-4468-BB6A-29A298EE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B67E3C3-07EC-47AA-84BC-A90EC1CE6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6F1AB5E-08FA-4282-A1D0-E86F64EE0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392347B-F706-4CAF-B7DF-9EA7CAA51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5B6F678-966D-4CD6-A8EF-81BDFE70A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9D9F00-9AA2-486D-95D4-9A5288AE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D3A01CF-E853-4186-8AAD-9613B83C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26BD829-B68A-4287-8807-0E2A43AF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2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CB16F-5BF5-4E7E-BA12-B8B769E8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67604CB-7465-4836-B803-16B62AF5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EB371FC-EB55-4EAA-A603-E8DD63CF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FDBA106-4366-439E-8B2A-63445659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76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331D608-C2B0-4108-AECE-93F44749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42053DB-B626-4BB9-8A79-6D9206ECE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1AE8692-0AE0-4D5C-B30C-867617C5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5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DC8183-E417-41D9-9415-B742DC86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DA2C35-3761-4818-98E9-8010281CB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D6C2E27-DA68-4E49-BBB7-E59AE9BA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B5EB113-79A6-42D7-A74D-93904699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16BAFE7-D0CC-4611-AD79-EEB549D7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3397D9-96D3-4339-873A-78EF59ED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99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450259-0655-4B21-9AB9-D09578A6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293F251-E8F6-4A09-A4AE-03335E95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8C46DF3-E9BB-4A6D-87D4-4F378CACA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46CCEC0-CC30-4C04-84AF-7D4B60B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4D459CC-3E7E-46B2-85FD-2DA19901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8BAA36-F8F9-4FC8-81A8-CB1D8829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3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620EC4C-7F48-4B70-A655-78CB22AA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9E3C10-F657-47F5-994B-D536E9A1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B7DA70-6BBE-4055-AE97-E18AA0F71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99A7-115E-4423-B69E-36D6B21FEE96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5AB614-774D-4ADC-B042-897154004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E42387-DCAB-44E1-A0B0-48F59E5A3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E740-5002-4CB7-9ABA-FEC60DF064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0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adovednih-pet.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EC3BD4-D24C-40C0-8440-511D33E0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000" b="1" dirty="0">
                <a:solidFill>
                  <a:srgbClr val="FF0000"/>
                </a:solidFill>
                <a:latin typeface="+mn-lt"/>
              </a:rPr>
              <a:t>NAČRTE RIŠEMO V MERILU</a:t>
            </a:r>
            <a:endParaRPr lang="sl-SI" sz="6000" dirty="0">
              <a:latin typeface="+mn-lt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0ABC5C2-D39F-4437-8D23-2CC49C6984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2296319"/>
            <a:ext cx="4876800" cy="3409950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D88D0FB-80FB-4DC0-9F2C-7DE65F7854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286678">
            <a:off x="6910388" y="3386931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3B344-BCC1-400B-8686-6060C915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ZAPIS V ZVEZEK</a:t>
            </a:r>
            <a:br>
              <a:rPr lang="sl-SI" dirty="0"/>
            </a:br>
            <a:r>
              <a:rPr lang="sl-SI" b="1" dirty="0">
                <a:solidFill>
                  <a:srgbClr val="FF0000"/>
                </a:solidFill>
              </a:rPr>
              <a:t>NAČRTE RIŠEMO V MERILU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E2F8D0-873F-4DDB-B8A1-93878032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8383" cy="4351338"/>
          </a:xfrm>
        </p:spPr>
        <p:txBody>
          <a:bodyPr/>
          <a:lstStyle/>
          <a:p>
            <a:pPr lvl="0"/>
            <a:endParaRPr lang="sl-SI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Predmeti, razdalje in stavbe so na načrtu narisani v merilu.</a:t>
            </a:r>
          </a:p>
          <a:p>
            <a:pPr lvl="0"/>
            <a:r>
              <a:rPr lang="sl-SI" dirty="0">
                <a:solidFill>
                  <a:srgbClr val="FF0000"/>
                </a:solidFill>
              </a:rPr>
              <a:t>MERILO</a:t>
            </a:r>
            <a:r>
              <a:rPr lang="sl-SI" dirty="0">
                <a:solidFill>
                  <a:prstClr val="black"/>
                </a:solidFill>
              </a:rPr>
              <a:t> nam pove, za kolikokrat smo stvari pomanjšali ali povečali.</a:t>
            </a:r>
          </a:p>
          <a:p>
            <a:pPr lvl="0"/>
            <a:r>
              <a:rPr lang="sl-SI" dirty="0">
                <a:solidFill>
                  <a:prstClr val="black"/>
                </a:solidFill>
              </a:rPr>
              <a:t>Merilo 1 : 25000 pomeni, da 1 cm na karti (v zvezku) ustreza 25000 cm v naravi.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49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E698E6-2BE4-4B4C-87F2-4A15CF2C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65125"/>
            <a:ext cx="11105965" cy="1774393"/>
          </a:xfrm>
        </p:spPr>
        <p:txBody>
          <a:bodyPr>
            <a:normAutofit fontScale="90000"/>
          </a:bodyPr>
          <a:lstStyle/>
          <a:p>
            <a:br>
              <a:rPr lang="sl-SI" sz="3100" dirty="0">
                <a:latin typeface="+mn-lt"/>
              </a:rPr>
            </a:br>
            <a:br>
              <a:rPr lang="sl-SI" sz="3100" dirty="0">
                <a:latin typeface="+mn-lt"/>
              </a:rPr>
            </a:br>
            <a:br>
              <a:rPr lang="sl-SI" sz="3100" dirty="0">
                <a:latin typeface="+mn-lt"/>
              </a:rPr>
            </a:br>
            <a:br>
              <a:rPr lang="sl-SI" sz="3100" dirty="0">
                <a:latin typeface="+mn-lt"/>
              </a:rPr>
            </a:br>
            <a:r>
              <a:rPr lang="sl-SI" sz="3100" dirty="0">
                <a:latin typeface="+mn-lt"/>
              </a:rPr>
              <a:t>Rešite 1. nalogo v SDZ-ju na strani 43. </a:t>
            </a:r>
            <a:r>
              <a:rPr lang="sl-SI" sz="3100" b="1" dirty="0">
                <a:latin typeface="+mn-lt"/>
              </a:rPr>
              <a:t>Namesto učilnice </a:t>
            </a:r>
            <a:r>
              <a:rPr lang="sl-SI" sz="3100" dirty="0">
                <a:latin typeface="+mn-lt"/>
              </a:rPr>
              <a:t>narišite </a:t>
            </a:r>
            <a:r>
              <a:rPr lang="sl-SI" sz="3100" b="1" dirty="0">
                <a:latin typeface="+mn-lt"/>
              </a:rPr>
              <a:t>SKICO SVOJE SOBE</a:t>
            </a:r>
            <a:r>
              <a:rPr lang="sl-SI" sz="3100" dirty="0">
                <a:latin typeface="+mn-lt"/>
              </a:rPr>
              <a:t> v tlorisu, torej tako, kot bi jo gledali od zgoraj.</a:t>
            </a:r>
            <a:br>
              <a:rPr lang="sl-SI" sz="3100" dirty="0">
                <a:latin typeface="+mn-lt"/>
              </a:rPr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87C48C2-7C30-473E-93AA-1882D15FDE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0240" y="1825625"/>
            <a:ext cx="4377519" cy="4351338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CD19FDE-AA48-4FFB-B17E-408CB396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0539"/>
            <a:ext cx="5181600" cy="3966423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Candara" panose="020E0502030303020204" pitchFamily="34" charset="0"/>
              </a:rPr>
              <a:t>Risali ste skico sobe. </a:t>
            </a:r>
          </a:p>
          <a:p>
            <a:r>
              <a:rPr lang="sl-SI" dirty="0">
                <a:latin typeface="Candara" panose="020E0502030303020204" pitchFamily="34" charset="0"/>
              </a:rPr>
              <a:t>Risali ste jo v tlorisu, pogledu od zgoraj navzdol.</a:t>
            </a:r>
          </a:p>
          <a:p>
            <a:r>
              <a:rPr lang="sl-SI" dirty="0">
                <a:latin typeface="Candara" panose="020E0502030303020204" pitchFamily="34" charset="0"/>
              </a:rPr>
              <a:t>Risali ste jo v pomanjšanem merilu in s prosto roko.</a:t>
            </a:r>
          </a:p>
          <a:p>
            <a:r>
              <a:rPr lang="sl-SI" dirty="0">
                <a:latin typeface="Candara" panose="020E0502030303020204" pitchFamily="34" charset="0"/>
              </a:rPr>
              <a:t>Risali ste po občutku, brez da bi merili.</a:t>
            </a:r>
          </a:p>
          <a:p>
            <a:r>
              <a:rPr lang="sl-SI" dirty="0"/>
              <a:t>Na skicah in načrtih so razdalje, prostori in predmeti, narisani precej manjši.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832AD-6C1B-4732-91F9-9A61EAAD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40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l-SI" sz="3100" dirty="0">
                <a:latin typeface="+mn-lt"/>
              </a:rPr>
            </a:br>
            <a:br>
              <a:rPr lang="sl-SI" sz="3100" dirty="0">
                <a:latin typeface="+mn-lt"/>
              </a:rPr>
            </a:br>
            <a:br>
              <a:rPr lang="sl-SI" sz="3100" dirty="0">
                <a:latin typeface="+mn-lt"/>
              </a:rPr>
            </a:br>
            <a:r>
              <a:rPr lang="sl-SI" sz="3100" dirty="0">
                <a:latin typeface="+mn-lt"/>
              </a:rPr>
              <a:t>Oglejte si film z naslovom Merilo. </a:t>
            </a:r>
            <a:br>
              <a:rPr lang="sl-SI" sz="3100" dirty="0">
                <a:latin typeface="+mn-lt"/>
              </a:rPr>
            </a:br>
            <a:r>
              <a:rPr lang="sl-SI" sz="3100" dirty="0">
                <a:latin typeface="+mn-lt"/>
              </a:rPr>
              <a:t>Film najdete v interaktivnem gradivu na </a:t>
            </a:r>
            <a:r>
              <a:rPr lang="sl-SI" sz="3100" u="sng" dirty="0">
                <a:latin typeface="+mn-lt"/>
                <a:hlinkClick r:id="rId2"/>
              </a:rPr>
              <a:t>www.radovednih-pet.si</a:t>
            </a:r>
            <a:br>
              <a:rPr lang="sl-SI" sz="2800" u="sng" dirty="0"/>
            </a:br>
            <a:br>
              <a:rPr lang="sl-SI" sz="2800" u="sng" dirty="0"/>
            </a:br>
            <a:br>
              <a:rPr lang="sl-SI" sz="2800" u="sng" dirty="0"/>
            </a:br>
            <a:br>
              <a:rPr lang="sl-SI" sz="2800" dirty="0"/>
            </a:br>
            <a:endParaRPr lang="sl-SI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EF8528-1337-4D39-8680-EC68F2FB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265" y="3194057"/>
            <a:ext cx="3886801" cy="328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81570E-A637-467C-8DDD-857CDE06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959"/>
            <a:ext cx="10515600" cy="4351338"/>
          </a:xfrm>
        </p:spPr>
        <p:txBody>
          <a:bodyPr/>
          <a:lstStyle/>
          <a:p>
            <a:r>
              <a:rPr lang="sl-SI" dirty="0"/>
              <a:t>Razmislite in ustno odgovorite na spodnja vprašanja.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Kako so narisani načrti in skice?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Kako vemo, za kolikokrat so predmeti pomanjšani?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Kaj nam pove merilo?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Kaj je grafično merilo?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Zakaj je grafično merilo praktično za uporabo?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D835847-75A1-49ED-BB24-E648CE5A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099" y="4521739"/>
            <a:ext cx="3962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1AE42D9-32ED-411C-8C06-B009699C3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50151" y="523782"/>
            <a:ext cx="6567768" cy="43513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C6B45F-08F0-4F53-9B23-F055BF3C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56" y="213063"/>
            <a:ext cx="1272757" cy="199803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B20B629-A60C-4E17-8DA9-CC29B296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369" y="2603077"/>
            <a:ext cx="3652844" cy="37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9A925AF-73DE-45C4-B2F8-9CB71E1DC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810" y="4625267"/>
            <a:ext cx="2817046" cy="21350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DC0089A-A68F-430D-9DA1-A6BEFBAF1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29" y="2556769"/>
            <a:ext cx="2364748" cy="42657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610B0F1-8967-4DAB-AD35-F8788E088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151" y="119848"/>
            <a:ext cx="3868951" cy="67381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472D32E-9FF4-44DB-BF7B-160FE3344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41" y="481466"/>
            <a:ext cx="3151639" cy="3190452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DC2C076E-123C-42BA-B187-2C0715BC2432}"/>
              </a:ext>
            </a:extLst>
          </p:cNvPr>
          <p:cNvSpPr/>
          <p:nvPr/>
        </p:nvSpPr>
        <p:spPr>
          <a:xfrm>
            <a:off x="3796112" y="887766"/>
            <a:ext cx="284085" cy="51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72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74E1A-9A26-4156-A3CE-E4DD40FD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3574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r>
              <a:rPr lang="sl-SI" sz="3100" dirty="0">
                <a:latin typeface="+mn-lt"/>
              </a:rPr>
              <a:t>Včasih predmete tudi povečamo.</a:t>
            </a:r>
            <a:br>
              <a:rPr lang="sl-SI" sz="3100" dirty="0">
                <a:latin typeface="+mn-lt"/>
              </a:rPr>
            </a:br>
            <a:r>
              <a:rPr lang="sl-SI" sz="3100" dirty="0">
                <a:latin typeface="+mn-lt"/>
              </a:rPr>
              <a:t>Kdaj moramo predmete povečati?</a:t>
            </a:r>
            <a:br>
              <a:rPr lang="sl-SI" sz="31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>BAKTERIJE                                PRŠICE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F21E3C6-98B3-41BE-9BA9-EDD0D6C19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679" y="3018361"/>
            <a:ext cx="2591355" cy="19435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C44A32E-3F6F-4159-A077-93DF1F5A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45" y="3029458"/>
            <a:ext cx="2095500" cy="22193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301EAA-7119-4C51-A8EE-D33AFF59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237" y="1287263"/>
            <a:ext cx="4090564" cy="47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CD8EBD-391C-4AB7-BDD1-33DC8D37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Rešite še 3. in 4. nalogo na strani 45 v SDZ.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309B17-FBA9-4297-856A-03B668B7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Namesto šolske mize narišite mizo, ki jo imate doma (jedilno v kuhinji, svojo pisalno,…).</a:t>
            </a:r>
          </a:p>
          <a:p>
            <a:r>
              <a:rPr lang="sl-SI" dirty="0"/>
              <a:t>Merilo 1:20 pomeni, da jo 20-krat pomanjšate. Torej 20 cm v naravi, je 1 cm v vašem zvezku.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4F4ABDD9-97E1-4A20-AACD-1A272A5E2616}"/>
              </a:ext>
            </a:extLst>
          </p:cNvPr>
          <p:cNvSpPr/>
          <p:nvPr/>
        </p:nvSpPr>
        <p:spPr>
          <a:xfrm>
            <a:off x="4279037" y="3959441"/>
            <a:ext cx="6098959" cy="221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B014A6-389F-4358-B49A-6BD13A80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+mn-lt"/>
              </a:rPr>
              <a:t>Če želite lahko rešite še 2. nalogo v SDZ, na strani 44. Po navodilih narišite </a:t>
            </a:r>
            <a:r>
              <a:rPr lang="sl-SI" sz="2800" b="1" dirty="0">
                <a:latin typeface="+mn-lt"/>
              </a:rPr>
              <a:t>SVOJO SOBO IN NE UČILNICE.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1CF2B7D-622D-42F8-A704-F9165C6E1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216" y="1825625"/>
            <a:ext cx="75095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313</Words>
  <Application>Microsoft Office PowerPoint</Application>
  <PresentationFormat>Širokozaslonsko</PresentationFormat>
  <Paragraphs>24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Wingdings</vt:lpstr>
      <vt:lpstr>Officeova tema</vt:lpstr>
      <vt:lpstr>NAČRTE RIŠEMO V MERILU</vt:lpstr>
      <vt:lpstr>    Rešite 1. nalogo v SDZ-ju na strani 43. Namesto učilnice narišite SKICO SVOJE SOBE v tlorisu, torej tako, kot bi jo gledali od zgoraj.   </vt:lpstr>
      <vt:lpstr>   Oglejte si film z naslovom Merilo.  Film najdete v interaktivnem gradivu na www.radovednih-pet.si    </vt:lpstr>
      <vt:lpstr>PowerPointova predstavitev</vt:lpstr>
      <vt:lpstr>PowerPointova predstavitev</vt:lpstr>
      <vt:lpstr>PowerPointova predstavitev</vt:lpstr>
      <vt:lpstr>    Včasih predmete tudi povečamo. Kdaj moramo predmete povečati?     BAKTERIJE                                PRŠICE</vt:lpstr>
      <vt:lpstr>Rešite še 3. in 4. nalogo na strani 45 v SDZ.</vt:lpstr>
      <vt:lpstr>Če želite lahko rešite še 2. nalogo v SDZ, na strani 44. Po navodilih narišite SVOJO SOBO IN NE UČILNICE.</vt:lpstr>
      <vt:lpstr>ZAPIS V ZVEZEK NAČRTE RIŠEMO V MERILU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NAČRTE RIŠEMO V MERILU</dc:title>
  <dc:creator>Učenec</dc:creator>
  <cp:lastModifiedBy>Učenec</cp:lastModifiedBy>
  <cp:revision>20</cp:revision>
  <dcterms:created xsi:type="dcterms:W3CDTF">2021-01-19T08:06:38Z</dcterms:created>
  <dcterms:modified xsi:type="dcterms:W3CDTF">2021-01-20T07:57:32Z</dcterms:modified>
</cp:coreProperties>
</file>