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02.432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725 118 7219,'0'-20'-333,"0"9"0,0-6 0,0 4 569,0-5 0,0 5 1,-2 2-62,-4 3 0,1 1 108,-8 7 1,0 0-157,-6 0 1,-1 0-1,0 0 1,1 0-14,-1 0 0,1 7 0,-1-1-35,0-1-13,1 6 0,-1-9 0,1 6 5,-1 1-65,-8-7 0,10 14 0,-6-8-44,0 3 73,0-6 1,5 12 0,-1-6 0,-2 2-20,-4 0 1,11 0-1,-5 7 1,1-1 3,-5 1 1,9-5 0,-5 2-1,5 5-16,4 0 1,-6 2 0,6 0 0,-2 2 4,-1-2 1,10 4 0,-5 1 0,3 1 16,-1 5 0,-1-5 0,3 3 0,-1 2 43,1 2 0,3 2 0,2 0-118,0 1 66,0 8 0,0-7 0,0 7-69,0 0 66,0 2 0,0 0 0,0-4 1,2-3-2,5 3 1,2-5 0,6 3 0,-2-7-18,2-5 0,-4-5 0,2 3 0,2-2 21,3-4 0,1-2 0,1-2 0,0-3-8,-1-4 0,1 5 1,-1-7-1,1-1-41,0-3 0,6 2 0,2-3 0,0-1 35,1-3 0,-1-2 1,-2 0-1,5 0-110,-1 0 0,1-7 1,-7-1 59,2-3 28,0-2 0,-7-5 0,1 3 75,0 2-70,-1 0 0,1-9 0,-1-2-5,1-2 15,-9 0 0,4 4 0,-6-2 0,0-4 52,-1-3 1,-1 7-1,-7-4 1,0 0 60,0-5 0,-9 3 0,-4-1 0,-4 3 12,-3 4 0,-6 0 0,-2 0 0,-3-2 73,-4 2 1,-2 9-1,0 4 1,2 0-62,3 0 1,-1 7 0,-4-3-1,2 7-214,2 7 1,1-3 0,-5 9 0,2 2 90,2 3 0,9 8 0,-4 0-251,0-2 146,6 6 1,-6-6 0,10 9-334,5 2 320,-4 2 0,8 2 0,-4-2 0,6 0-306,5 2 0,2-10 0,0 8 0,0-5-635,0-1 0,9-14 1049,4 3 0,4-5 0,3 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33.06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314 158 7482,'0'-13'-189,"0"-1"0,0 8 447,0-7 0,0 6 53,0-6 1,-2 9-121,-5-3-127,5 5 1,-9 2-59,5 0 0,1 0 165,-8 0-137,9 0 0,-11 2-64,8 5 66,-8 4 1,10 2 48,-8 0-42,9 0 1,-7 0 0,7 0 31,-3 2 1,1-4 0,6 2-16,0 3 0,0 1 0,0 3 1,0-1-16,0 1 0,2-7 0,2 0 0,5 4 11,2 7 1,2-2 0,7 4-1,1-2-40,5 2 0,-2-2 0,9 7 0,2-1 36,2 1 1,2-1-1,0 5-242,1-2 204,7-1 1,-12 8 0,4-3-4,-2-5 20,-8 5 0,6-13 1,-9 7 123,-2-3-122,-2 7 1,-12-11 0,-3 6 0,-3 1-4,3-1 1,-5-4-1,5 5 1,-7-3-14,-7-4 1,3 4 0,-9-1 0,-3-3-19,-1-3 1,-3 1 0,1 0 0,-1 2-36,1 0 0,-3-11 1,-2 9-1,-5-3-13,-1-3 1,4-8-1,-7 3 1,-2 0-62,-2 0 0,5-7 0,-1 3 140,-2-5-48,-11-2 0,12 0 0,-6-2 110,3-5-94,0 5 0,5-13 0,1 6 66,3-2-70,2-2 0,6-6 0,3-1 0,1 0-23,3 1 1,9-3 0,-2-2 0,3-4-3,3-3 0,0-1 0,3-5 0,3 2 12,7 2 0,5 0 0,1-6 1,3 0 52,4 0 1,-2 4 0,6-2 0,1-4-15,-1-1 1,3-1 0,4-1 0,-2-2-12,-2 3 1,-1 1-1,5 3 156,-4 0-158,4-9 0,-15 13 1,2-2 81,-9 7-73,2-5 1,-8 11 0,4-7 0,-6 3 40,-5 4 1,-2 2 0,0 3 0,-2-1 53,-5 1 1,-4 6 0,-8-1-1,-1 1-53,1 3 0,-1-8 0,0 7 0,-1-2-55,-6 0 1,6 7-1,-8-5 1,3 2-68,0 5 0,-2-5 0,4 2 0,-2 3-19,2 2 1,0 8 0,2 3-1,0 2-317,5 4 0,2 9 1,-5 4-833,0 3 945,9 2 0,-4-1 1,9-1-771,1-3 660,3 7 397,2-5 0,-9 10 0,-1-1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33.757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20 236 7637,'0'-20'87,"0"0"0,-2 7 0,-2 0 72,-3-2 1,0-2-172,7-3 0,3 0 0,1 1 76,3-1 1,6 7 326,-7 0-39,1 9-77,1-14-224,3 16 0,2-7 0,0 9 0,0 3-35,-2 3 0,7-1 0,-5 8 0,4 2-22,3 2 1,6 3 0,2-1-1,3 1 22,4 0 1,2-1 0,0 1 0,-2-1-36,-3 1 1,1-9-1,6-2 1,0-3 20,0 1 1,-6-1 0,-2-6 0,-1-2-71,1-4 1,-14 1 0,3-8 86,-3-2 1,-6-3 0,0-1 39,-2-1 1,-3 1 0,-8 1-26,-5 5 1,3 4 0,-7 7 4,2-4 1,-6 4 0,2-5 17,-4 5 0,4 2 0,0 2-25,-3 5 1,5-3 0,-2 7 0,0 0 52,2 0 1,0 2 0,7 6 0,-5 1 76,-1-1 1,5 8-1,-1 1 1,3 2-39,3 5 0,0 4 0,0 7 0,0 6-74,0 5 1,3 4-1,3 2 1,5 5-4,0 1 1,4-6-1,-6 3 1,0-3-57,-1 2 0,-1-10 1,-5 1-1,2-6-32,3-6 0,-1-5 0,-6-6 0,-2-7-242,-4-4 0,4-9 0,-7-2-427,0-3 0,5-1-291,-9-7 0,6-2 1001,-6-5 0,0-12 0,-7-12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34.01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1 275 7844,'13'0'253,"0"0"1,0 0-1,7 0-230,-1 0 0,3-2 0,2-2 0,4-5 168,3-2 0,1 7 1,8-5-1,1 2 41,5 1 1,0-7-1,8 4 1,5 0-237,2 1 1,-11-8 0,6 6 0,-3-3-186,-3-1 0,-5 1 1,3-4-1,-4 2-1182,-7 2 1,-9 0 1370,5-7 0,-9 0 0,4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34.364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1 177 7804,'0'-20'445,"9"7"-210,4 0-149,4 9 0,9-5 1,2 7-20,3-5-32,2 5 1,6-7-1,0 9 1,0 0 22,0 0 1,1-6-1,-3-1 1,-3 3-124,-1 2 1,-9-1 0,2-1 0,-4-2-305,-2 1 0,-1-3 0,-1-1-980,-5-2 1349,-5 7 0,-25-14 0,-5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35.035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157 0 7804,'-9'11'-154,"-2"6"1,-6-4 128,4 5 1,2-5 0,6 0 0,-1 2 208,2 3 0,1 1 1,3 1-1,0-1-84,0 1 1,0 0 0,0 1 0,0 3 7,0 2 0,0-6 0,0-7 1,0 2-24,0 3 0,-6 1 0,-1 1-150,3 0 0,2-7 0,2 0-285,0 2 1,0-4 162,0 2 0,2-9 107,5 3 1,-3-7 0,9-5-1,0-3 9,-2-3 0,6 4 0,-4-4 1,5 1 152,1-1 1,1 0-1,0-2 1,-1 4-21,1 0 0,-1 7 0,1-7 0,2 3-42,4-1 1,-2 1 0,6 6 245,-1 0-186,5 0 0,-10 0 0,7 0 0,-1 0-27,1 0 0,-1 2 0,5 2 0,-2 5-16,2 2 1,-7-5 0,-2 8-1,-2 1-34,2 2 0,-4 3 0,2-1 1,-7 3 11,-4 4 0,-8-4 0,1 4 1,-3-2 73,-3 2 1,0-2-1,-3 7 1,-3-1 61,-7 1 0,-5-5 1,1 4 39,4-1-147,-5 5 1,5-12 0,-11 7-59,-2-1 58,0-6 1,4 8-1,-2-6-83,-2 2 60,-9 0 1,5-6-1,-7-3 1,2-1-10,2-3 0,1-9 0,-7 3 0,-1-5 24,1-2 0,7-2 0,1-5 0,1-6 145,-1-4 1,1-1 0,-3 3 0,7 4 101,4 2 1,2 1 0,1 3 0,-1-1 1,7-1-958,0 7-185,9 0 307,-5 0-574,9 0 691,0 0 1,9 0-1003,4 0 830,-5 0 606,10 0 0,-7 0 0,8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1.470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135 392 6647,'-11'-8'-266,"2"5"1,7-5-1,-2 6 353,-3-5 1,1 3 119,6-9 0,0 6-50,0-6 0,0 6 1,0-6-85,0-2 0,0 4 0,0-2 0,2-2-31,5-2 0,-3 3 0,7 1 0,0-2 5,0-2 1,-1-3 0,6 1-1,-3-1-1,2 0 1,-4 7 0,2 0 0,2 0-4,3 2 1,-5-4 0,0 6 219,2-2-162,-6 7 0,8-5 0,-4 9-47,5 0 0,1 3 0,1 3-13,-1 7 0,-1 5 0,-3 1 0,-4 1-32,-2-1 0,4 3 0,-5 2 1,1 2-13,0-2 1,0 0-1,-5 0 1,2 2 51,-1-2 1,-3 4 0,-2 1-1,0 1-52,0 5 0,-7 2 0,-1 2 1,-3 1-31,-4-1 0,4 0 1,-2 0-127,-3 0 164,-1 1 0,-5-1 0,0 0-66,3 0 54,-14 0 0,20-6 1,-15-3-1,2 1-2,0-1 1,-3-6 0,5 3-1,-4-6 15,-2-1 1,6-3 0,0-1 0,6-6 15,5-1 1,0-2-6,-7-7-14,10 0 0,3-2 0,11-5-3,3-6 0,8-4 0,-4-3 0,2 0 26,0 1 0,0-1 0,7 3 113,-1 4-132,1-5 0,0 7 0,-1-6 75,1 4-68,-1 4 0,3 3 0,2-1 0,2 3 17,-2 2 0,-2 2 1,-2 0-1,1 0 8,6 0 0,-6 2 1,5 4-1,-4 5-17,-2 0 0,-1 6 0,1-6 0,0 2-67,-1 0 0,1-6 1,-1 4-1,1-2-266,0-5 0,-5 5 0,2-3-79,5-1 0,2-12 1,-4-6-402,-1-4 541,1-3 1,-7 0 249,0 1 0,0-10 0,7-1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1.784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1 119 7836,'2'-11'-117,"5"4"1,3 5 0,10 2 0,0 0 40,-1 0 0,1 0 0,-1 0 1,1 0 62,0 0 1,-1-7-1,1 1 1,-1-1-63,1-1 0,0 5 1,-3-5-452,-4-1 258,-4 7 268,-1-16 0,3 8 0,9-10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2.37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20 0 7785,'-7'13'-177,"1"0"0,-1 1 0,7 5 0,0 1 268,0-1 1,0-3 0,0 1 0,0 5 97,0 0 0,0-1 1,0-1-1,0 0-91,0-1 0,7 1 1,-1-1-1,-2 3-61,-1 4 0,-1-8 0,2 6-64,3 0 1,1 0 0,-3-5-174,1 1 1,3-9 30,-2-5 91,-5-4 55,6-2 0,-5-2 0,1-4-31,2-7 1,1 2 208,-7-2-157,9 8 0,-5-12 27,9 4 5,-9-5 0,14 5 0,-5 2-2,4 3 1,3-5 0,0 6 0,1 3-9,5 2 1,-4 2 0,4 0 0,-2 0-13,2 0 0,-2 0 1,7 2-1,-3 2 6,-4 3 1,-2 8 0,-2-2 0,-1 4 80,1 3 0,-7-7 1,-2 2-1,-3 5 6,-3 4 0,-3 2 0,-2-6 58,0-1-122,-9 9 0,-2 1 1,-8 6 40,-1-3-43,1-8 1,-1 7 0,-2-7 56,-4 2-52,4 0 0,-6-6 1,8-1-1,-1 1 42,-6-1 1,6-8-1,-5-2-136,4 0 0,2-7-63,1 4 1,8-6-1,4-6-193,5-7 0,2 2 0,0-2-101,0-2 1,9-1-1,2 1-29,-1 2 0,6 6 0,-8-3 440,3 1 0,-6-6 0,12 4 0,-6-9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2.770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18 177 7855,'-10'-2'-14,"3"-5"0,7 5 0,7-4 0,6 4 14,4 2 0,3 0 0,-1 0 245,1 0-165,-1 0 1,8-7-1,-1 0 130,-2 3-176,6-7 1,-6 7 0,7-7-78,-3 2-28,-2 3 1,-4-1 0,0-1 0,1-1-93,1 0 1,-13-4-1,9 4-57,-3-2 1,-1 5 0,-1-5-705,-2 2 924,-9 3 0,5 6 0,-9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3.883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118 118 7784,'-11'-8'-261,"2"5"662,1-5 332,5 8-714,-5 0 71,8 0 1,0 8-1,0 8 40,0 8 1,0-3-1,2 8-196,4-1 113,-3-6 1,12 15-1,-6-7 1,1 3-57,6 0 1,-5-7-1,2 4 1,0 1 3,-2-1 0,6-6 1,-6 2-1,2-4 20,0-2 0,-6-7 1,6-2-1,0 0-12,-2-1 0,6-5 1,-6-1 15,0-8 0,4-1 0,-6-8-202,2-2 104,-7-2 1,5-9 0,-9-3-96,0-1 161,8-3 1,-5 0 0,3 1 68,-4-3-76,-2-2 0,0-2 0,0 2 186,0 4-117,0-4 0,-2 15 0,-2-6 0,-5 2 7,-2 0 1,5 6-1,-7 9 1,-3 0-27,-1 0 1,2 7 0,-3-2 0,-4 1-62,1-1 1,-1 3 0,0-3 0,-2 4-112,-2 2 0,0 0 1,6 0-1,1 0 74,-1 0 1,1 6 0,1 3 0,5 2-278,7 4 1,3 5-1,3 4-734,0 2 626,0 9 453,0-14 0,0 16 0,0-6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03.490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412 368 7844,'-18'-2'0,"5"-4"0,2 3-286,5-3 0,1 4 0,-5-1 262,1-3 0,0 4-73,3-5 197,3 5 1,-5 2 1,8 2 0,-2 3-1,-3 3 12,-1 3 0,-1-4 0,7 6-37,0 2 1,-6-4 0,-1 2-1,3 2-6,2 3 1,-5 1-1,0 1 1,1-1-12,-3 1 0,7 2 0,-7 2 1,3 4 3,-1 3 0,-1-5 0,3 4 1,-1 1-75,1-1 0,3 3 0,2 4-6,0-5 43,0 6 0,0-15 0,0 10-53,0 2 48,9-7 1,-5 9-1,9-6-29,3-1 23,1 7 0,3-15 0,-1 6 0,1-1-12,-1-1 1,1 2-1,2-4-93,4 2 73,-4 0 1,8-6 0,-6-1 0,4 1 0,3 0 1,-5-7-1,4-2 1,-1-1 6,-5 1 1,4-6 0,-2 1-1,0-4 1,3-2 1,-8 0 0,6 0-1,-6 0-23,-1 0 0,0-8 0,-1-5 52,1-5-27,-1 7 1,1-8 0,-3 1 44,-4-6-44,5-2 1,-7 7 0,8-1 48,1 0-45,0-8 1,-7 4-1,0-9 1,2-1 17,2-3 1,-4 2 0,0-2-1,1-5 0,-4 1 0,6-3 0,-10 3 0,-1-3 82,-3 1 0,-2 4 0,0-11 0,0 0 58,0-1 1,0 12-1,-2-4 1,-5-1-43,-6 3 1,-4-1 0,-3 5-1,0 3 134,1 1 0,-1 7 0,-2-5 339,-4 3-499,-4-7 0,-3 11 1,0-6 92,-1 1-82,5 3 0,-10 7 0,2 1-90,-7 5 2,-1-4 0,3 15 1,-1-3-1,-5 10-31,-2 8 0,4 6 0,-4 10 0,0 8-672,0 6 1,-2 14 0,-5-1 0,2 10 690,3 3 0,0 3 0,-7 7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44.546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177 177 7690,'-8'11'133,"5"-2"189,-14-9-156,15 0 1,-7 2-1,7 2 81,-5 3 1,5 1-74,-4-1 0,4-3 1,-1 7-129,-3-2 1,4 6 0,-5-2-183,5 5 0,2 1 1,0 1 160,0-1 0,0 3 1,2 2-1,2 2-10,3-2 0,8 0 1,-4 0-1,2 2 1,0-2 1,-6-2 0,6-2 0,0-1-59,-2 1 0,6-1 0,-6 1 0,2-3 64,0-4 1,0 3-48,7-10 26,0 9 1,-1-12-1,1 3-35,-1-4 1,1-8-1,0-3-29,-1-2 0,1-2 0,-3-6 1,-2-3 53,-2-4 1,-6 4 0,4-6 0,0-1 6,0-3 1,-5 1 0,5-2 0,0-1 32,0-3 1,-7-3 0,3 3 0,-5 2-1,-2 3 1,0 1-1,-2-4 1,-3 5 190,-1 2 0,-12 2 0,1 6 259,-7 0-375,-2 1 0,0 6 0,-3 2 0,-1 2-41,-5 5 1,5 2 0,-1 2-1,1 0-94,-1 0 0,7 8 0,-2 8 1,2 5-261,-2 5 1,4 9 0,-4-2-1,4 6-1248,3 7 1537,8-13 0,-15 21 0,4-13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38.13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1062E6"/>
      <inkml:brushProperty name="anchorY" value="-4.40233E6"/>
      <inkml:brushProperty name="scaleFactor" value="0.5"/>
    </inkml:brush>
  </inkml:definitions>
  <inkml:trace contextRef="#ctx0" brushRef="#br0">39 432 6234,'-11'2'245,"5"4"-80,4-4 0,0 7 360,-5-9 180,5 0-517,-7 0 1,9-2 0,0-5-106,0-6 1,0-4 0,0-3-69,0 1 0,2-1 1,3-2 10,1-4 1,3 4 0,-5-4 0,5 2-21,2-2 0,-5 4 1,5-4-1,0 5 1,-2 1-1,2 0 1,0 3-1,4 2 29,2 2 0,-4 2 0,0-5-41,3 3 0,1 9 1,3-2-1,-1 3 9,1 3 0,0 9 0,-1 6 28,1 9 1,-3-6-1,-2 6 1,-4 0 6,-2-3 1,4 1 0,-4-2 0,-1-1-6,1 1 0,-2 0 0,-7-1 0,0 1 26,0-1 1,0 3 0,0 4-37,0 7 1,0-5-1,0-2 1,0-2-35,0 2 1,-2-4-1,-3 4 1,-4-4-16,-1-2 1,5 1 0,-4 3 0,1 3 6,-5-3 1,2-3-1,0-1 1,0 2-37,0 4 1,-2-9-1,-4 7 1,1 0 14,3-2 0,0 0 0,-4-3 0,2 1 35,2-1 0,0-5 1,-7-1-1,2 2-18,5 2 1,-4-4 0,4 0-9,-4 3 0,3-1 0,4 0 27,1-2 0,0-6 0,5 6 9,-3 2-2,1-6 0,6 2 4,0-5 0,2-4 45,4 5 0,-1-5 0,8-2 85,2 0 0,3-6 0,1-1 0,1 3-37,-1 1 0,1 3 0,0 0 1,1 0-42,5 0 0,-2 0 0,7 0 1,-1 0-53,1 0 0,1 3 1,6 1-1,-4 3-2,-1-3 0,-7-2 0,5 0 0,-1 3-39,1 1 1,-12 1 0,5-7-101,0 0 1,0-3-1,-4-1-256,-1-2 1,-6-3-115,0 2 0,-8 3-979,1-9 1483,-4 9 0,-2-5 0,0 9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38.58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1715E6"/>
      <inkml:brushProperty name="anchorY" value="-4.41518E6"/>
      <inkml:brushProperty name="scaleFactor" value="0.5"/>
    </inkml:brush>
  </inkml:definitions>
  <inkml:trace contextRef="#ctx0" brushRef="#br0">0 186 7792,'0'-11'294,"0"2"1,9 7 0,4-2-138,5-3 1,8 1-1,2 6 1,5 0-59,8 0 0,7 0 1,13 0-1,4 0 0,5 0-18,0 0 1,4-7 0,-7-1-73,3-3 1,-7-2 0,0-5 0,-6 3-43,-5 2 1,-8 2 0,1-4-1,-3 4-59,-3 2 0,-9 3 0,-4 3-177,-4-3 0,-4 6-245,-5 0 0,-5 2 156,-8 11 1,-2-2-1,-2 4 1,-5-2 357,-2 3 0,-10 10 0,-10 4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39.15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2379E6"/>
      <inkml:brushProperty name="anchorY" value="-4.4287E6"/>
      <inkml:brushProperty name="scaleFactor" value="0.5"/>
    </inkml:brush>
  </inkml:definitions>
  <inkml:trace contextRef="#ctx0" brushRef="#br0">60 0 8185,'0'20'154,"0"-1"1,0 1 0,0 2 9,0 4 1,0 2 0,0 7 0,0-2-78,0 2 1,0 4 0,0 4-1,0 3-82,0-2 1,0-1 0,-2 1 0,-3 1-1,-1-1 7,1-3 0,-3-1 0,1-1 1,1-2 35,-3-5 1,7 5-61,-5-4 0,5-5 113,2-1 99,0-14 1,9-5-134,4-8 1,4 0-1,3 0 1,-1 0 0,1 0-18,0 0 1,-1-2 0,3-2 0,2-5-117,2-2 1,0 7 0,-6-5 0,-1 3-267,1-1 0,0-2 1,-1 5-369,1-3 1,-7-6 1,0 7 0,-7-3 698,7 3 0,-8-5 0,3-9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39.46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2992E6"/>
      <inkml:brushProperty name="anchorY" value="-4.44359E6"/>
      <inkml:brushProperty name="scaleFactor" value="0.5"/>
    </inkml:brush>
  </inkml:definitions>
  <inkml:trace contextRef="#ctx0" brushRef="#br0">1 1 7780,'0'13'67,"0"0"0,0-6 1,0 6 89,0 2 0,2-4 1,2 2-1,3 2 78,-3 3 0,-2 1 0,-2 3 0,0 2-54,0 2 1,7 9 0,-1-2 0,-1 4 0,-1 2-52,2 0 0,-3 0 0,3 3 0,-4 3-141,-2 7 0,0-1 1,0-1-1,0-2 71,0-5 1,0-1 0,0-3 0,0-2-254,0-5 0,0 3-359,0-9-9,0-8 0,0-12 0,0-12 561,0-7 0,-8-13 0,-3-5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0.20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3599E6"/>
      <inkml:brushProperty name="anchorY" value="-4.45917E6"/>
      <inkml:brushProperty name="scaleFactor" value="0.5"/>
    </inkml:brush>
  </inkml:definitions>
  <inkml:trace contextRef="#ctx0" brushRef="#br0">158 295 6719,'-13'0'710,"0"0"1,6 0-411,-6 0 0,6 0-59,-6 0 1,9 2-189,-3 5 0,3-5 0,0 7-39,-3-1 1,1 3 0,6 9-1,0-1 32,0 1 0,2 0 0,2-1 0,5 1-10,2-1 0,2 1 1,6 0-19,1-1 1,0 1-1,1-1 1,3-1-17,3-5 1,5 2 0,-4-8 0,1-3-5,-1-2 0,5-4 0,-5-5 1,0-8 1,1-9 1,-3 0 0,-7-8-1,1-3 45,0-2 1,-7-5 0,-2 1 0,-3-3 14,-3 1 1,-3 10 0,-4-8-1,-5 2-3,-6 4 1,0 6 0,-4-1 0,-5 4-5,0 8 1,-2 1 0,0 10 0,-4 3-29,-3 2 0,7 2 0,-4 2 1,2 2-111,0 3 1,-7 10 0,7 1 0,0 8-246,-2 4 1,4 3 0,-7 4 0,3-2-28,4-2 1,9-1-1,4 5 1,0-2-1,2-4 357,0-3 0,3 7 0,6-5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0.67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4015E6"/>
      <inkml:brushProperty name="anchorY" value="-4.47195E6"/>
      <inkml:brushProperty name="scaleFactor" value="0.5"/>
    </inkml:brush>
  </inkml:definitions>
  <inkml:trace contextRef="#ctx0" brushRef="#br0">39 647 8075,'0'-11'-11,"-2"2"378,-4 9 1,1 0-228,-8 0 0,9 2 0,-3 5 0,5 6 80,2 5 0,0-5 0,0 0-248,0 2 1,0 2 0,2 3-72,5 0 153,4-1 0,2 1 0,2-1 0,5 1 0,3 0 21,1-1 1,5-6-1,-1-2-61,3-2 0,1-3 0,7-6 0,1-2 0,-1-4-5,0-7 1,0-11-1,0-7-2,1-6 0,-8 2 1,-1-13-1,-3 0 1,-4-4 41,-2-4 0,-5-3 1,-4 0-37,-6 0 1,-5 0 0,-2 3-1,-2 3 1,-5 8 22,-6 3 0,-4 5 0,-5 5-143,-4 6 0,2 10 0,-7 5 0,1 3 0,2 3 53,-1 3 1,-3 4-1,3 5 1,-1 8 0,-5 9 0,0 0 0,0 9 1,5 2-193,2 2 0,-5 2 0,5 0 1,-1 0-193,1 0 0,4-2 0,11-4 0,6-7 437,5-4 0,-6-2 0,-3-1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1.01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4486E6"/>
      <inkml:brushProperty name="anchorY" value="-4.4845E6"/>
      <inkml:brushProperty name="scaleFactor" value="0.5"/>
    </inkml:brush>
  </inkml:definitions>
  <inkml:trace contextRef="#ctx0" brushRef="#br0">1 0 7697,'0'20'283,"0"-1"1,2 3 0,3 4-1,5 9 1,3 9-106,3 8 0,12 4 0,-8 5 0,1 3 207,1 1 0,-4 13 0,-3-2 1,-2 1-185,2-1 1,-4 7-1,0-11 1,-2-5-98,-5-2 0,-2 9 0,-2-13 0,0 3-73,0-4 1,0 1-1,0-13 1,0 0 61,0 0 0,0-4 0,0-12-335,0-5 0,0-12-118,0-2 0,0-11 1,0-2-1,0-11-919,0-6 0,0-9 1279,0-1 0,0-7 0,0 3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2.65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5281E6"/>
      <inkml:brushProperty name="anchorY" value="-4.49988E6"/>
      <inkml:brushProperty name="scaleFactor" value="0.5"/>
    </inkml:brush>
  </inkml:definitions>
  <inkml:trace contextRef="#ctx0" brushRef="#br0">1 1254 7325,'0'11'136,"2"-2"0,4-11 50,8-5 0,3 3 1,3-9-1,1-5-116,5-6 0,1-8 0,10-12 1,4-4-99,0-2 0,9-11 0,1-8 0,1-5-17,0-5 0,-2 5 0,2-9 0,-6 7 6,-4 4 0,-12 16 0,-4-1 0,-4 7 4,-3 6 1,-5 10 0,-4 3-1,-1 3 88,-4 4 0,-3 2 0,-2 2 0,0 1 148,0-1 0,0 7 1,-2 2 23,-5 3 0,3 1-92,-9 7 1,8 2 0,-4 3 1,1 1 1,6 9 0,-5-2 0,5 5-20,2 1 0,0 8 1,0 1-1,0 2-27,0 5 1,2 4 0,2 5 0,5 4-20,2 2 1,-7-2-1,5 8 1,-2 8 16,-1 3 1,3 5-1,-5 4 1,3 0-39,-3 3 0,-2-12 0,-2 10 1,0-6-6,0-1 1,0-13 0,0-1 0,0-6-44,0-6 0,0-3 0,0-4 0,0-4-138,0-7 0,0-4 0,0-2 0,0-1-184,0 1 1,0-7-1306,0 0 1034,0-9 0,0 3 1,0-14 591,0-6 0,0-13 0,0-4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3.35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6217E6"/>
      <inkml:brushProperty name="anchorY" value="-4.51495E6"/>
      <inkml:brushProperty name="scaleFactor" value="0.5"/>
    </inkml:brush>
  </inkml:definitions>
  <inkml:trace contextRef="#ctx0" brushRef="#br0">98 408 7590,'0'30'0,"0"-4"0,0-4 127,0-2 0,-2 1 1,-2 3-1,-3 2-146,3-2 1,2-8 0,2-3 0,-3 0 143,-3-2 1,2-3-33,-9-8 0,8-2 0,-1-4 1,1-7-66,-1-5 0,4-4 0,-5-4 0,5-6 35,2-5 1,0 4 0,2 0 0,2-2 55,3-2 0,6 5 1,-4-1-1,2-2 15,4-2 1,-4 5 0,2 1 0,2 3-14,2 4 0,5 0 0,2 2 1,4 0-1,1 7-6,-1 4 0,7-2 0,-2 7 0,1 3-52,-1 8 0,2 8 0,-9 11 0,-2 4-72,-2 3 0,2 1 0,-2 7 0,-7-2 87,-4-4 1,2 11 0,-7-5 0,-1 2-19,-3 1 1,-2 3-1,-2 3 1,-5 2-46,-6 5 0,-4 1 0,-3 8 0,-2 3 12,-4 5 0,-2 8 0,-7-8 0,2 2-50,-2-2 1,1 2 0,-1-6-39,2 1 0,0-12 1,-4-2-1,3-10 1,3-10-17,3-4 0,2-5 0,6-9 0,0-4-84,1-6 50,8-5 0,2-4 51,9-5 0,7-4 1,2-8 56,1-1 1,3 1-1,9-3 53,4-4 1,-8 8-1,6-4 1,0 3 0,-3 4 109,1-3 1,-2 3 0,2 0 0,2 4-54,2 2 0,2 3 0,-4 6 1,2 0-61,-2 0 0,4 0 1,-1 2-1,-4 4-136,-1 7 0,2 5 0,-2 1 1,-5-1-149,1-5 0,-3 4 0,-2-4 0,-4 3-964,0-3 412,-7 4 789,6-15 0,1-2 0,2-11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3.77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7258E6"/>
      <inkml:brushProperty name="anchorY" value="-4.52998E6"/>
      <inkml:brushProperty name="scaleFactor" value="0.5"/>
    </inkml:brush>
  </inkml:definitions>
  <inkml:trace contextRef="#ctx0" brushRef="#br0">40 647 7759,'11'8'-20,"-5"6"0,-4-4 0,-2 3 224,0 3 1,0 1-1,0 3-56,0-1 1,2-1 0,3-3 0,1-2 119,-1 2 1,3 3 0,1 1-1,2 1-189,4 0 0,-4 1 0,2 3 0,5 2-59,6-2 0,-3 5 1,5-5-1,-2-3 0,0-3 27,2-3 0,7 5 0,-5-14-16,3-1 1,2-3 0,4-4 0,-3-5 0,-3-6-59,-3-4 1,5-12 0,-5-6-51,3-8 0,-5 1 0,4-5 0,-1-1 1,-8-5 54,-5-3 1,-1-3 0,-9-2 0,-1-2 11,-3-2 0,-4-14 1,-5 5-1,-8 2 108,-9 3 0,0 12 1,-9 11-1,1 9 426,1 11 1,-6 2 0,7 18 0,-3 1-184,0 3 0,3 4 0,-7 7 1,0 8-392,-4 7 0,4 11 0,2-2 0,-2 4-109,0 2 0,-5 7 0,14 2 1,0 0-698,-1-1 1,5 6 0,9-8 0,4-1 855,3-3 0,-8-1 0,5-1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4.23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8062E6"/>
      <inkml:brushProperty name="anchorY" value="-4.54205E6"/>
      <inkml:brushProperty name="scaleFactor" value="0.5"/>
    </inkml:brush>
  </inkml:definitions>
  <inkml:trace contextRef="#ctx0" brushRef="#br0">1 1 10402,'20'11'337,"-1"-3"1,1-5 0,1 1-163,6 2 0,1 1 1,9-7-232,2 0 0,-8 0 0,12 0 0,1 0 1,-5 0-235,-4 0 0,0 0 1,-7 0-1,0 0-727,1 0 1,-3-7-760,-7 1 1776,-8-1 0,-11 7 0,-11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44.53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.99316E6"/>
      <inkml:brushProperty name="anchorY" value="-4.5562E6"/>
      <inkml:brushProperty name="scaleFactor" value="0.5"/>
    </inkml:brush>
  </inkml:definitions>
  <inkml:trace contextRef="#ctx0" brushRef="#br0">1 40 7798,'11'8'922,"6"-5"1,-4 3-705,5-4 0,-5-2 1,2 0-1,4 0-60,5 0 0,9 0 0,-5 0 0,3 0-125,4 0 0,2 0 0,2 0 0,-2 0 5,-4 0 1,1-6 0,-5-1 0,-1 3-742,0 2 0,-2-5-282,-6 1 1,-2-3 984,-5 2 0,-5 5 0,-8-6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0.80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0579E6"/>
      <inkml:brushProperty name="anchorY" value="-4.57087E6"/>
      <inkml:brushProperty name="scaleFactor" value="0.5"/>
    </inkml:brush>
  </inkml:definitions>
  <inkml:trace contextRef="#ctx0" brushRef="#br0">59 880 7103,'-11'0'-543,"-6"0"635,15 0 0,-9 0 374,4 0-5,5 0-92,-7 0 279,9 0 0,9-9-545,4-4 0,4 2 0,1-2 0,-3-2-50,-2-2 0,0-9 0,9-3 0,2-3 15,2-10 0,2 1 0,-4-11 1,5-3-86,1-1 1,-4-5-1,5 0 1,-3 0-6,-4 4 1,-9 9 0,-4 0-1,-2 5 10,-5 6 0,-2 17 19,-2 0 0,-2 14 25,-4-1 0,1 7 1,-5 7-1,-1 4 20,0 0 1,4 8-1,-4-1 1,3 6-11,3 0 1,-3 4 0,1 0 0,0 3 162,-1 4 1,6 2 0,-5 2-1,5 2-79,2 5 0,0-3 0,0 10 0,0 1-26,0 3 1,0 2-1,0-3 1,2-1-6,5-3 1,-5-6-1,4 4 1,-4-2-221,-2-5 1,0-4-921,0-6-135,0-13-838,0-12 648,0-25 1370,0 13 0,-8-23 0,-3 16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1.16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2509E6"/>
      <inkml:brushProperty name="anchorY" value="-4.58335E6"/>
      <inkml:brushProperty name="scaleFactor" value="0.5"/>
    </inkml:brush>
  </inkml:definitions>
  <inkml:trace contextRef="#ctx0" brushRef="#br0">0 20 8030,'7'14'182,"-1"-1"0,3-9 0,-5 5 52,3-1 1,8-5 0,-2 5 0,7-1-93,6-1 0,0 7 0,13-6 0,9-3 0,7-2 142,3-2 0,8 0 1,1 0-1,1-2-171,-1-4 0,-1-5 1,-5-7-1,-3 3-116,-5 2 0,5 7 0,-20-5 0,-1 0-186,-3 0 1,-10 7 141,2-3-1654,-12 5-343,-6 2 1671,-25 0 0,10 6 1,-10 3-1,4 2 373,2 4 0,-2 3 0,-7 1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1.83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4477E6"/>
      <inkml:brushProperty name="anchorY" value="-4.59638E6"/>
      <inkml:brushProperty name="scaleFactor" value="0.5"/>
    </inkml:brush>
  </inkml:definitions>
  <inkml:trace contextRef="#ctx0" brushRef="#br0">0 98 7728,'0'-13'155,"0"0"0,0 7 1,2-5 48,5 2 1,-3 2 0,9 5 0,3-2-75,1-3 0,3 1 0,-1 4 0,3-3 0,2-1-113,2 1 0,0 3 0,-6 2-50,-1 0 0,1 0 0,-3 2-22,-3 5 1,-6 4 0,-8 8 0,0 1 2,0 0 0,-2-1 1,-4 1-1,-8-1 13,-3 1 1,4 6-1,0 0 1,-2-2 8,-3-2 1,-1-2 0,-1 1 0,0 1 15,1-2 1,6 4 14,0-11 10,0 4 0,4-6 1,9-4-1,11-5 1,6-2 85,3 0 0,6 0 0,2 0 0,1 0 6,-1 0 1,7 0 0,-3 0 0,3 0-53,-2 0 0,4 6 0,-4 3-14,4 2 1,-7 2-1,-4 7 1,-4-1 22,-2 1 1,-3-1 0,-4 1 0,-6 2 0,-5 2 45,-2 2 1,0 7 0,-2-5-74,-5 2 1,-4-6 0,-8 2 0,-3-2-1,-4 2 0,2-4 1,-9 4-1,-2-2 1,0-2 81,3-2 0,-5 4 0,4-11 0,-2 2 15,3-2 0,3 2 0,10-6 0,-1 0-627,0-1-270,1-1 1,8-9 0,4-5 174,5-6 1,9-4 0,2-3 0,1 1 591,6-1 0,10-8 0,4-3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2.29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6385E6"/>
      <inkml:brushProperty name="anchorY" value="-4.61088E6"/>
      <inkml:brushProperty name="scaleFactor" value="0.5"/>
    </inkml:brush>
  </inkml:definitions>
  <inkml:trace contextRef="#ctx0" brushRef="#br0">39 216 7759,'-2'20'-46,"-4"-1"1,3-6 0,-5-2-1,1 0 277,1 0 0,-1 2-176,7 7 0,0-1 1,2-1 130,5-5 1,-3 2 0,9-6 0,2 0-12,3-1 0,1 5 0,1-6 0,0-3-208,-1-2 0,7 5 1,3-1-1,1-1 35,5-3 0,-5-2 1,3-2-1,0-5 26,-3-6 1,5-4 0,-7-3 0,1-2 19,-1-4 1,-2 2 0,-8-6-1,-3-1 35,-2 1 1,-9 4 0,3-5-12,-5 3 1,-4 2-1,-5 4 1,-6-2-1,-4-2-9,-3 2 0,-8 9 1,-5 4-1,-4 2-64,-2 5 1,6 2 0,1 2 0,-1 0-184,3 0 1,-5 8 0,6 8-1,1 5-172,0 5 1,2 9-1,6-2 1,3 4-478,4 2 1,-3 0 832,10 1 0,-9-1 0,4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2.72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8126E6"/>
      <inkml:brushProperty name="anchorY" value="-4.6228E6"/>
      <inkml:brushProperty name="scaleFactor" value="0.5"/>
    </inkml:brush>
  </inkml:definitions>
  <inkml:trace contextRef="#ctx0" brushRef="#br0">79 469 8317,'0'13'411,"2"-2"-288,5-2 0,-3 6 1,9-4-164,2 0 1,3 4-1,4-8 1,2-3 63,2-2 0,2-2 0,-4 0 0,4 0 105,3 0 0,-1-2 0,5-5 0,-4-6-62,-3-4 1,4-3 0,-3-1 0,-1-6-59,0-5 1,-4-5-1,-8-2 5,-3-1 0,-7 1 1,5 2-1,-2 2 1,-5 3 104,-2-3 0,-10 7 0,-8 1 0,-8 8-49,-8 6 1,1-3 0,-1 8 0,-3-1 46,-2 0 0,-2 5 0,-1 8-23,1 3 1,0 15-1,2-3 1,2 5-1,5 2-385,1 0 0,-3 7 0,6-5 0,2 1-1077,2-1 1,4-2 470,5-6 897,5-9 0,8 6 0,0-6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2.98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09926E6"/>
      <inkml:brushProperty name="anchorY" value="-4.63453E6"/>
      <inkml:brushProperty name="scaleFactor" value="0.5"/>
    </inkml:brush>
  </inkml:definitions>
  <inkml:trace contextRef="#ctx0" brushRef="#br0">0 18 7759,'11'-9'0,"0"7"771,-4-4 1,-3 6 0,7 6-345,-2 7 1,-1 11 0,-3 7-1,1 4 116,-1 6 1,3 11 0,1 3-292,2 8 0,-5 6 0,5 10 0,-2-1 1,-2 1-215,1-1 0,-6-2 1,5-4-1,-5-9-132,-2-8 1,7-1-1,-1-8 1,-1-5-667,-3-6 0,-2-7-246,0-8 0,0-11 220,0-9 786,0-9 0,-9-11 0,-2 1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5.4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1205E6"/>
      <inkml:brushProperty name="anchorY" value="-4.64895E6"/>
      <inkml:brushProperty name="scaleFactor" value="0.5"/>
    </inkml:brush>
  </inkml:definitions>
  <inkml:trace contextRef="#ctx0" brushRef="#br0">177 2960 6834,'0'-13'1358,"0"0"-1047,0 9 1,9-5-38,4 9 1,4 0-1,5 0-124,4 0 1,-8 0-1,6 0 1,2 0-100,2 0 0,-2 2 1,5 3-1,-1 1 38,1-2 1,3 5-1,8-2 1,1-1 13,1 3 0,-7-7 1,11 5-1,-2-5-51,-1-2 1,3 0 0,-4 0 0,6-2-51,6-5 1,-5 3 0,10-9 0,-3 0-34,-3 2 1,-5-7 0,4 7 0,5-2 29,2 0 1,-11 2 0,7-4-1,-5 4 1,-4 0-11,0 0 1,2 7-1,-6-5 1,-3 3 12,2-1 1,5 1 0,-4 6 0,-5 0-11,-2 0 1,9 0 0,-9 0-3,4 0 1,-8 6 0,8 1-1,-2-1 1,-4 1 0,2-1 0,-2 3 0,0-4 1,-2 1 12,2-2 1,-1 5 0,1-2 0,-4-3-1,-3-2 0,7-2 1,-2 0-1,1 0-46,-1 0 0,4 0 0,-4-2 0,2-2 10,-3-3 0,3-6 0,-7 7 0,1-1 49,-1-2 1,-2 7 0,-6-4 130,-1 3 0,1 3-71,0 0 1,-1 0-19,1 0-122,-9 0 56,-3 0 1,-8-2-22,0-4 1,-2-5 45,-4-9 0,3 1 1,-5-1-19,-1 0 1,7 1 0,-5-1-7,5 1 0,2-1 1,-2 0-1,-2 1-7,-3-1 0,1-6 1,6-2-1,0-3-52,0-4 0,-3 1 0,-1-3 0,-3 0 0,3-5 0,2-4 0,2 1 0,0-5 13,0 0 1,0-7-1,0 5 18,0-5 1,-2-2 0,-3 0 0,-1 1 9,1-1 0,1 0 0,0 0 0,-3-2 0,1 0 28,-3 3 0,7-3 0,-5 13 16,5-2 1,0 4 0,-2-2 0,-3 2-1,3 5 27,2-3 0,2 1 0,-3 1-56,-3-3 1,4 1 0,-7-6-1,2 0 1,-1 2-66,-3 0 0,4-4 1,-4 4 80,3-2 1,-5 6 0,6 1 0,1 6 0,-1 6 48,0 3 0,1 2 0,6 6 1,0 1 163,0-1 0,0 0 1,0 1-1,0-1-184,0 1 1,0-1-1,0 0 1,0 1 20,0-1 1,0 7 0,0 0-50,0-2 1,-2 0 145,-5 1 0,3 6-136,-9 8 0,6 0 0,-6 0-45,-2 0 1,-2 2-1,-3 2-25,0 3 0,-1-1 1,-3-3-1,-3 1 1,4 2 1,-8 1 0,1-7 40,-1 0 1,-6 2-1,7 2 1,-5 3-1,0-3 7,0-1 0,-6-3 0,6 0 11,-9 0 0,7 0 0,-6 0 0,-3 0 1,0 0 12,-2 0 1,-2 0 0,7 0-1,1 2 75,-1 4 1,-7-4 0,2 5-1,0-5-60,0-2 0,-4 7 0,6-1 1,0-1-104,-2-3 1,7 0 0,-7 2 57,0 3 0,11-1 0,-6-6 0,-3 3 0,2 1-103,3 2 1,-3 1 0,12-7 114,-5 0 1,-3 0 0,3 0 0,3 0-1,1 0-21,-2 0 1,0 0 0,0 0-10,3 0 1,6-7-1,-5 1 1,1 2-1,1-1-20,1-1 0,-5 3 0,7-3 45,2 4 1,2 2 0,3 0 0,-1 0 0,3 2-37,4 4 1,-9-1 0,7 8 0,0 0 46,-3-2 1,1 6-23,-3-4 1,0 5 0,1 1 0,6-8 0,2-2 121,2 0 0,3 2-155,6 8 0,-7 1 22,1-1 0,-1 1 1,7 0 2,0-1 0,-2-6 1,-2 0 21,-3 3 1,0 1-1,7 3 15,0-1 1,0 1-1,0 2 1,-2 1-1,-2 6 34,-3 1 0,-1-4 0,3 7 0,-1 0-3,1-3 0,1 7 0,0-4-32,-3 4 0,1-4 0,4-1 0,-3 3 0,-1 2-20,1 2 0,1-2 0,0 0-1,-3 3 0,-2-12 1,5 11-1,-5-2 1,1-2 25,-1-2 0,0 8 0,5-6-9,-3 0 0,-1-1 0,3 6 0,-1-1 1,-1 0-20,-2 0 1,7 0 0,-6 1 27,-1-1 1,4 0-1,-5 0 1,1 3-1,4 1 85,3 3 0,2 6 0,-2-6 0,-2-3-70,-3-1 0,1 6 1,6 2-1,0 0 27,0-4 0,0-1 1,0-1-1,0-3 25,0 3 1,0 8 0,0-2 3,0 0 1,0 3 0,0-6 0,2 6 0,2-5 18,3-5 1,-1 3 0,-6 0-45,0-3 0,0-8 0,0-4 1,0-3-1,0-4-364,0-2 0,-6-9-555,-1 0 0,1-11 1,6-2-118,0-11 0,0-13 970,0-2 0,17-18 0,5 3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5.98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13975E6"/>
      <inkml:brushProperty name="anchorY" value="-4.66087E6"/>
      <inkml:brushProperty name="scaleFactor" value="0.5"/>
    </inkml:brush>
  </inkml:definitions>
  <inkml:trace contextRef="#ctx0" brushRef="#br0">0 0 7988,'3'11'468,"3"-4"-308,7-5 0,-2-2 1,2 0 39,2 0 1,3 0 0,4 2 0,2 2 0,4 3 17,2-3 1,-3-2 0,5-2 0,1 0-407,-3 0 0,5 0 0,-7 0 0,1 0-221,-1 0 0,5-6 1,-7-1-283,-2 3 1,-2-5-629,-3 3 1319,-8-1 0,7 7 0,-8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06.78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137 177 7835,'-2'11'-9,"-2"-2"-47,-3-1 1,1-3 98,6 8 0,-3-9 0,-1 5 20,-2 0 0,-1-5 1,7 9 23,0 2 1,7 3 0,1 1-42,3 1 1,2 0 0,7-1-80,-1 1 76,1-1 0,0 1 0,-1 0 0,3-1 7,4 1 1,2-7 0,7-2-48,-2-3 3,0-1 1,-1-7 0,1-2-1,0-5 14,-3-6 1,5-11 0,-9-4-1,0 0 4,3-1 0,-10-6 1,3 5-1,-7-3 24,0 1 1,-6 1-1,-2-4 1,-5 5 25,-2 1 0,-2 3 0,-7 7 0,-8-1-81,-7 1 0,-11 1 0,2 5 0,-4 4 9,-2 1 1,0 5-1,-1-3-19,1 4 33,-9 2 0,11 2 1,-4 4-220,4 8 62,-4 3 0,17 3 1,-9 1-537,-2 5 490,7-4 1,-1 15 0,10-6 0,-1 1-107,1 1 1,8-2-1,4 3 1,5-1 292,2 2 0,0-7 0,0 1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6.27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1662E6"/>
      <inkml:brushProperty name="anchorY" value="-4.6737E6"/>
      <inkml:brushProperty name="scaleFactor" value="0.5"/>
    </inkml:brush>
  </inkml:definitions>
  <inkml:trace contextRef="#ctx0" brushRef="#br0">0 59 9131,'20'11'376,"0"-4"1,1-5-126,6-2 1,3 0 0,9 0-158,0 0 0,3 0 0,1 0 0,5 0 0,0 0-102,0 0 1,4 0-1,-6 0 1,-2 0-142,-3 0 0,-2 0 1,0 0-1,-2 0-133,-4 0 1,-5-6 0,-8-3 0,0 0-1082,-1 0 1363,1-6 0,-9 4 0,-3-8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7.73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19295E6"/>
      <inkml:brushProperty name="anchorY" value="-4.68691E6"/>
      <inkml:brushProperty name="scaleFactor" value="0.5"/>
    </inkml:brush>
  </inkml:definitions>
  <inkml:trace contextRef="#ctx0" brushRef="#br0">0 1292 9004,'7'-13'62,"-1"0"0,9 0 0,-1-7 1,3-2 36,3-4 1,1-4-1,3-12 1,5-3-108,1-8 1,3-5-1,6-8 1,2-8-38,5-8 1,-5-1-1,3-4 1,-9 2 36,-9 2 0,-4 16 1,-3-5-1,-1 11 95,-5 8 1,-2 12-1,-7 11 407,3 1 88,-1 3-509,-6 15 1,0 5 0,-2 10 0,-2 5 15,-3 2 0,1 4 1,6 11-1,0 7 100,0 4 1,0 4 0,0 5-1,0 6 57,0 5 1,0 10-1,0 3 1,0 4-44,0 4 1,6-1-1,3 14 1,2 3-69,4 1 1,-4-12-1,2-4 1,0-5-25,-2-5 1,4-1 0,-8-14-1,-3-4-105,-2-4 0,-2-11 0,0 4 0,0-8-576,0-3 1,0-13-449,0 5 0,-2-14 309,-5 1 0,-1-14 0,-5-6 0,6-4-87,5-3 0,0-2 796,-5-4 0,5-4 0,-7-9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8.01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2107E6"/>
      <inkml:brushProperty name="anchorY" value="-4.70041E6"/>
      <inkml:brushProperty name="scaleFactor" value="0.5"/>
    </inkml:brush>
  </inkml:definitions>
  <inkml:trace contextRef="#ctx0" brushRef="#br0">1 353 7707,'19'-11'-502,"1"-6"0,2 4 1200,4-5 1,-4 7 0,4 3 0,-2 1-284,2 0 1,-2 1 0,8 6 0,1-2-173,-2-5 0,8 5 0,-4-5 0,6 3 0,0 0-74,3-3 1,-1-6-1,-1 4 1,-1-1-533,-2-6 0,9-1 0,-15-3 0,-5 3-678,-4 4 0,-6-5 0,-5 5-27,-7-4 0,-12 0 1068,-7 3 0,-13-3 0,-5 6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8:58.61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5052E6"/>
      <inkml:brushProperty name="anchorY" value="-4.71222E6"/>
      <inkml:brushProperty name="scaleFactor" value="0.5"/>
    </inkml:brush>
  </inkml:definitions>
  <inkml:trace contextRef="#ctx0" brushRef="#br0">59 0 7707,'-2'20'298,"-5"-1"0,3 1 0,-7 0-126,2-1 0,3 1 0,6 1 0,0 3 19,0 3 0,0 5 0,0-3 0,0 1 38,0 5 1,0 4 0,0 2-1,0 3 1,0-3-43,0 3 0,0-1 1,0-1-1,0 1-120,0 3 0,0-2 1,0-7-1,0-2-137,0-1 1,0-1 0,0-13-209,0-1 39,0-8 0,2-2 220,5-9 0,-3-9 1,7-4-1,0-2 1,0 2 1,-1-5 0,8 3 0,-1-4 29,5-1 1,2-8 0,-2 10 0,2-1 84,2-5 0,7 2 1,-5 4-1,2 3-59,5 0 1,2-7 0,5 9-40,3-4 0,-8 6 1,5 4-1,-3 5 1,-4 2-18,2 0 0,-2 0 1,0 2-1,-5 5 3,-2 6 1,5 11 0,-7 4 0,-2 3 43,-2 3 1,-5 1-1,-2 0 1,-4-2 106,-2 2 1,-2 6 0,-7 3 0,0-5 37,0-2 0,0 11 0,-3-9-90,-3 2 1,-1 3 0,-10-3 0,-5 3 0,-2-3-46,-4 3 1,0 4 0,-9-7 42,-3-4 0,3-2 0,-13 2 0,0-4 40,0-7 0,2-7 1,-6-6-1,-3-6 0,3-5 46,-3-2 0,5-2 1,4-3-1,11-3 168,6-3 1,-1 0 0,6-4-205,2 2 0,8 6 0,6-6-727,1-2 1,2 4-1,9 0-244,5 2 1,-3 3 0,9 4 0,3-3 838,1-1 0,11-1 0,3 7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7.22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7925E6"/>
      <inkml:brushProperty name="anchorY" value="-4.72594E6"/>
      <inkml:brushProperty name="scaleFactor" value="0.5"/>
    </inkml:brush>
  </inkml:definitions>
  <inkml:trace contextRef="#ctx0" brushRef="#br0">59 118 6365,'0'-11'224,"0"-6"1,0 6 100,0-9 0,0 7-227,0 0 0,2 9 0,3-5 196,1 1-209,1 5 1,-5-5-1,2 10 1,3 4-16,-3 7 1,-1 7 0,-3 4-1,0 6-24,0 7 0,0 0 1,0 14-1,0-1 26,0 0 0,0 4 0,0 9 0,0 3-136,0-3 1,-7-2 0,0-2 0,1-1 47,-3 1 1,7-15-1,-7-7 1,3-7-14,-1-6 1,-1-2 35,1-2 0,3-10 0,-7-5 21,2-10 1,3 1 0,6-9-5,0-2 0,0 4 0,0-2 36,0-2 0,2-1 0,4 1 38,7 2 1,5 0 0,1-4-1,1 4 1,0-3 0,-1 8-50,1-3 1,-1 6-1,1-1-32,0 4 0,-1-5 1,1 1-1,-1 1 1,1 3-93,0 2 0,-1-7 0,1 1-154,-1 2 0,1 1-528,-1 3-395,1 0 124,0 0 1028,-9 0 0,6 9 0,-6 2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7.59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8546E6"/>
      <inkml:brushProperty name="anchorY" value="-4.74318E6"/>
      <inkml:brushProperty name="scaleFactor" value="0.5"/>
    </inkml:brush>
  </inkml:definitions>
  <inkml:trace contextRef="#ctx0" brushRef="#br0">21 37 7819,'0'-19'-529,"0"8"1,0 4 909,0 14 0,0 4 1,0 8-1,0 1-203,0-1 0,0 8 1,0 1-1,0 2 60,0 5 1,0-4 0,0 1 0,2 3-131,4 2 1,-4 5-1,5 1 1,-5 5-22,-2 2 0,0-4 1,0 4-1,0-2-28,0-5 1,-2-1 0,-2-3-1,-3 0 16,3 0 0,-1-6 0,1-2 1,-3-3-1,3-4 6,2-2 1,2-3-451,0 1-914,0-9 331,0-3 0,9-16-568,4-5 1520,-5-5 0,10 7 0,-7 3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8.02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9153E6"/>
      <inkml:brushProperty name="anchorY" value="-4.76103E6"/>
      <inkml:brushProperty name="scaleFactor" value="0.5"/>
    </inkml:brush>
  </inkml:definitions>
  <inkml:trace contextRef="#ctx0" brushRef="#br0">1 177 7838,'2'-20'82,"4"1"0,-4 5 1,7 4-1,0 1-136,4 5 0,7-5 0,6 2 0,6 3 444,5 2 0,5 4 0,3 2 0,8 5-80,3 2 1,-1-7-1,-1 5 1,5-3-188,2 1 1,-4 0 0,6-7 0,-7 0-1,-6 0-133,-2 0 1,5-9 0,-5-2-1,-3-2-218,-3 0 0,1 0-232,-10-7 0,-11 7-192,-3 0 0,-12 6-473,-1-6 1125,-12 9 0,-14-5 0,-10 9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8.56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29809E6"/>
      <inkml:brushProperty name="anchorY" value="-4.77923E6"/>
      <inkml:brushProperty name="scaleFactor" value="0.5"/>
    </inkml:brush>
  </inkml:definitions>
  <inkml:trace contextRef="#ctx0" brushRef="#br0">119 216 7769,'-9'20'-76,"7"0"0,-5-1-29,5 1 1,2-7 0,0 0 0,0 2 224,0 3 1,2 1-1,2 1 1,5-3-1,2-1 204,4-3 0,3 0 0,1 4 0,3-2-166,4-2 1,-4-8 0,6 1-1,1-4-114,3-2 0,-3 0 1,-1-2-1,-2-4-17,0-7 0,0-7 1,-6-4-1,-1-4 7,1-3 0,-9 1 1,-2-7-1,-3 2-96,1 0 1,-1-6 0,-6 8 0,-2-2 125,-4 3 0,-5 3 1,-9 10-1,0-1 86,1 1 0,-7 8 0,-3 4 0,1 5-196,0 2 0,0 2 0,4 5 0,-5 6-122,-1 4 1,4 9 0,-5 3-1,3 1-149,4 5 0,2 0 0,0 0 1,1-3-359,1 3 0,-4-4 0,13 1 675,0 3 0,-4-7 0,8-2 0,1-12 0,15 3 0,2-6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8.90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0119E6"/>
      <inkml:brushProperty name="anchorY" value="-4.7959E6"/>
      <inkml:brushProperty name="scaleFactor" value="0.5"/>
    </inkml:brush>
  </inkml:definitions>
  <inkml:trace contextRef="#ctx0" brushRef="#br0">371 1 7807,'19'0'172,"-6"0"1,0 0 21,2 0 1,3 8 0,2 3-1,-1 2-219,1 0 0,-7 0 1,0 7 3,2 0 0,2-1 0,1 1 1,-5-1-1,-4 1 291,-1 0 0,-3 6 0,6 0 0,-3 0-200,-3 2 0,-3-4 0,-2 9 0,0 0 9,0-3 1,0 7 0,-2-4 0,-5 2-85,-6-3 0,-4 3 0,-5-7 0,-2 1 157,-2-1 0,-7-2 0,5-6-14,-3-1 0,-1-1 1,-7-5-1,-1-7 1,1-3 97,0-3 1,0 0 0,0-3-182,-1-3 1,10 2-1,4-10 1,4-1 0,2-2-292,1-3 0,8 7-527,4 0 1,7 2-1,7-2-84,6 7 0,4 6 1,3 6 236,0 7 0,6 0 610,0 7 0,9-5 0,-5 13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09.78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0441E6"/>
      <inkml:brushProperty name="anchorY" value="-4.81317E6"/>
      <inkml:brushProperty name="scaleFactor" value="0.5"/>
    </inkml:brush>
  </inkml:definitions>
  <inkml:trace contextRef="#ctx0" brushRef="#br0">79 155 7823,'-13'0'-63,"0"0"-123,-2 0 1,4 6 680,-2 1-105,8 8 0,-3-4-129,8 8 0,0 1 0,2 0-200,4-1 0,5-1 1,7-3-1,-1-2-31,3 2 1,-5 3 0,13 1 0,-2-1-61,1-5 0,5 4 0,-4-6 0,3 0 30,4-5 0,0-3 0,-1-3 1,-1 0 36,2 0 0,-5-3 0,1-3 0,-3-7 15,-4-5 1,-2-3 0,-5-3 0,-1-5-1,-5-1-5,-3-5 0,-1 5 0,-7-1 0,0 1-47,0-1 0,-9 7 0,-4-2 1,-7 4 0,-6 3 1,-2 1-1,-7 5-26,2 7 1,1-3 0,-7 2 0,2 3 0,2 4-85,2 7 1,3 3-1,-3 10-138,7 0 0,2 8 0,0 2 0,-2 3 0,4 0-195,7 2 1,-3 2 0,7 2 0,1-2 441,3-4 0,5 4 0,-7-16 0,-2 8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0.19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0875E6"/>
      <inkml:brushProperty name="anchorY" value="-4.83028E6"/>
      <inkml:brushProperty name="scaleFactor" value="0.5"/>
    </inkml:brush>
  </inkml:definitions>
  <inkml:trace contextRef="#ctx0" brushRef="#br0">138 549 7689,'2'14'490,"5"-1"0,3-7 0,10 5-378,0-2 0,6-3 0,0-4 0,0 3-131,2 1 1,1 1 0,8-7 0,-3 0-63,1 0 1,7-9 0,-10-4 140,5-4 0,0-3 1,-2 0-1,-4-1 1,-3-5-13,-4-7 1,2-4-1,-4-2 38,-5-1 0,-10-1 0,-1 0 0,-3-3 0,-3 5-7,0 2-1,-16-2 1,-5 13 14,-8 2 1,-3 2 0,-8 4 0,-1 5-1,-3 7 85,-1 4 0,-3 2 0,4 0-155,-1 0 1,-1 8 0,7 5-1,-1 7 1,3 6-190,5 7 1,-3 2 0,9 0 0,2-3-390,2 3 1,2 0-1,1 0 1,1-5-520,5-1 0,5 3 1074,8-6 0,0-17 0,0-11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0.49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1355E6"/>
      <inkml:brushProperty name="anchorY" value="-4.84724E6"/>
      <inkml:brushProperty name="scaleFactor" value="0.5"/>
    </inkml:brush>
  </inkml:definitions>
  <inkml:trace contextRef="#ctx0" brushRef="#br0">1 68 7805,'0'-20'1054,"0"1"-587,0-1 0,8 11 1,3 9-276,0 11 1,6 7-1,-3 3 1,1 3 13,-2 3 0,4 7 0,-4 1 0,5 7 243,1 3 1,-1 3 0,-3-2-1,-2 6-269,2 5 0,-4 6 1,0 0-1,-2-2-178,-5 2 0,5 5 1,-3-7-1,-1-5-11,-3 1 1,-2-11 0,0-5 0,-2-8-863,-5-5 0,3-2-393,-9-6 1,6-9-1079,-6-5 2342,0-4 0,2-10 0,3-3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2.5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2168E6"/>
      <inkml:brushProperty name="anchorY" value="-4.86673E6"/>
      <inkml:brushProperty name="scaleFactor" value="0.5"/>
    </inkml:brush>
  </inkml:definitions>
  <inkml:trace contextRef="#ctx0" brushRef="#br0">137 2333 7783,'-2'-13'29,"-2"0"71,-3-3 0,1 5 1,6-2-56,0-2 1,0-5 0,0-3 0,0-4 94,0 3 0,0-4 0,0 0 1,0-3-28,0-4 0,0-2 0,0-2 0,0 0-81,0 0 1,0-9-1,0-2 1,0-2-29,0-1 1,0-1 0,-2-9 0,-3-5 15,-1-1 1,-10 3 0,6-6 0,-4-2 80,1-2 1,2-2 0,-4 2 0,4 1 10,3 4 1,1 12 0,7-2-1,0 0 96,0 0 0,0 17 1,0-4-1,0 5-46,0 2 1,0 3 0,0-5 0,0 6-64,0 4 0,0 9 0,0-2 0,0 4-122,0 3 1,0-1 0,0 1 239,0-1 0,0 0-170,0 1 0,0 6 102,0 0 1,2 8-285,5-1 1,-3 4 0,7-1 55,-2-3 0,6 4 68,-2-5 1,5 5 0,1 2 0,1-2 4,-1-5 1,1 5 0,0-4 0,-1 3-5,1 3 0,8 0 0,3 0 0,1 0 40,1 0 0,6 0 0,7 0 0,-1 0-27,3 0 1,-4 0 0,10 3-14,7 3 0,-6-4 1,8 5-1,2-5 0,3-2 9,6 0 1,0 0-1,0 0 1,-4 0 21,-3 0 1,5 0-1,-5 0 1,1 0 20,-1 0 0,5 0 0,-6 0 0,-3 0 24,-2 0 1,2 0 0,0 0-8,0 0 1,-6 0-1,10 0 1,-1 0 0,-1 0-28,-2 0 0,5-7 0,-5 1 0,-4 2-148,-5 1 1,-6 3-1,0 0 1,-9 0 55,-2 0 1,-9 0 0,-1 0 0,-6 0 44,-1 0 1,-7 3 13,0 3 97,0 5 0,-2 9 39,-4-1 1,-5 1 0,-2-1 27,0 1 1,0 2-119,0 4 0,-2-4 0,-3 4 0,-1-4-30,1-3 0,3 1 1,2-1-1,0 1-31,0 0 1,0 6 0,0 2 0,0 0 1,0 1 0,0 3 0,0-3 11,0 1 0,0-4 0,0 7 0,2 2 0,3 2 6,1 2 0,1-2 0,-5 0 17,4 2 0,-3-8 1,5 12-1,-1 1 1,-1-3-25,-1 1 0,-3 1 0,0 1 0,2-3-22,3 3 0,0 3 0,-5-3 0,2-5-4,3-2 1,-1 11 0,-6-6 0,0 1-51,0-2 1,7 7-1,-1-13 1,-1 0-21,-3 2 1,-2 0-1,0 2 87,0 0 0,-2-1 0,-3-6 0,-1-6-97,1-4 1,-3-2-1,-1-1 1,0 1 42,0-1 0,-6 1 1,2 0 11,-4-1 1,4-1 0,0-3 0,-3-2 40,-1 2 0,-3-6 1,1 0-1,-1-3 22,1 1 1,-3 6 9,-4-7 0,-3 1 1,-3-7-20,6 0 0,2 0 0,0 0 0,-3 0 1,1 0-38,-2 0 0,0 0 0,-7 0 75,2 0 1,5 0 0,-9 0 0,-4 0 10,-1 0 0,5 0 0,0 2 0,-6 2 1,-3 3 55,-2-3 0,-4 5 1,4-2-69,-2-3 1,4 5 0,-4-3 0,0 1 0,2-1-17,0 1 1,-4-1 0,2-4 0,-3 3 4,-1 1 0,-7 1 1,9-7-1,-5 0 36,-2 0 1,0 6 0,-2 1-27,-4-3 1,9-2-1,-8-2 1,-1 0 0,0 0 19,-3 0 1,5 7 0,6 0 0,3-1 2,0 3 0,-5-5 1,13 9-30,2 2 0,7-4 0,3 0 1,-3 0-1,4-2-15,2 0 0,5-3 0,7-6-175,-1 0 0,1 0-272,-1 0 1,9-9 106,4-4 1,5-4-1,4-3 1,5 1-469,6-1 0,5 7 1,3 0-1,3 0 794,2 2 0,9-6 0,-4 6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3.1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3083E6"/>
      <inkml:brushProperty name="anchorY" value="-4.88619E6"/>
      <inkml:brushProperty name="scaleFactor" value="0.5"/>
    </inkml:brush>
  </inkml:definitions>
  <inkml:trace contextRef="#ctx0" brushRef="#br0">0 40 7867,'9'-11'475,"2"-4"1,11 8 0,2 3 127,2 2 0,9 2 1,-3 0-1,5 0-422,2 0 0,3 0 0,1 2 0,3 2-131,-2 3 1,4-1-1,-3-6 1,-1 0 108,-3 0 1,-2 0 0,1 0-570,-1 0 0,-2 0-839,-4 0-782,-5 0 1551,-17 0 1,-5 0 0,-12 0-1,-7 2 480,-5 5 0,-1-5 0,-1 7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3.51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4421E6"/>
      <inkml:brushProperty name="anchorY" value="-4.90437E6"/>
      <inkml:brushProperty name="scaleFactor" value="0.5"/>
    </inkml:brush>
  </inkml:definitions>
  <inkml:trace contextRef="#ctx0" brushRef="#br0">1 134 7787,'11'8'478,"6"-6"0,-4 5-125,4-5 1,3 5-1,0-1 1,1-1-1,6-3-75,5-2 0,12 0 1,4 0-1,2 0-117,4 0 0,1 0 0,-1 0 1,-2-2-44,3-5 1,-1-2-1,1-6 1,-7 2-126,-7-2 1,0-3 0,-14 1 0,-4 2-149,-1 2 1,-9 2-981,0-2 866,-8-5 1,1 16 0,-10-2-1,-5 6-329,-2 4 1,5 7 0,-5-4-1,0 2 598,0 4 0,-2 11 0,-7 5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5.80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5757E6"/>
      <inkml:brushProperty name="anchorY" value="-4.92309E6"/>
      <inkml:brushProperty name="scaleFactor" value="0.5"/>
    </inkml:brush>
  </inkml:definitions>
  <inkml:trace contextRef="#ctx0" brushRef="#br0">1 97 7851,'8'-20'-71,"-6"7"0,5 0 151,-5-2 0,0 6 340,5 3 0,-3-3-173,9 2 1,-2 3-1,4 11-27,-1 6 1,-4 11-1,6 4 1,-3 2-84,2 5 1,-4 4 0,2 7-1,0 9-180,-2 8 0,4 0 0,-8 9 0,-3 4 74,-2 7 1,-2-7-1,0 4 1,0-1-88,0-5 1,-6-9 0,-3-4-1,-2-11 25,-4-11 0,0-10 0,-1-1 0,3-4-109,-2-7 1,4-10 74,-2 0 150,9-5 1,-3-9 0,12-2-1,3 1-43,3-1 1,4 0-1,9 5 1,5-3 78,1 3 1,3 0 0,6-1 0,0-1-19,0 2 1,3-5 0,1 2 0,5 3-167,2 2 0,-6-5 0,-1 1 0,-6 1-31,-4 3 0,-7 2 1,5 0-430,-3 0-1906,-11 0 2429,-8 0 0,-9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6.13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7237E6"/>
      <inkml:brushProperty name="anchorY" value="-4.94115E6"/>
      <inkml:brushProperty name="scaleFactor" value="0.5"/>
    </inkml:brush>
  </inkml:definitions>
  <inkml:trace contextRef="#ctx0" brushRef="#br0">20 18 7735,'-11'-11'77,"3"5"1,10 12 256,4 7 0,-1 5 1,6 1-1,-3 3 54,-3 4 0,5 5 0,1 8 1,2 0-1,0 3-158,3 3 0,-5-1 0,2 10 0,2 3-99,2-1 1,-4 14 0,-2-9 0,0 4 3,0 3 0,-7-5 0,3-6-100,-5 2 1,-2-14 0,0 8 0,0-10 0,0-6-15,0-4 0,-2-5 0,-2-8-959,-3-1 0,-8-8-135,2-4 0,-5-7 105,-1-7 1,6-4 967,0-8 0,8-10 0,-3-1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16.55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8694E6"/>
      <inkml:brushProperty name="anchorY" value="-4.95996E6"/>
      <inkml:brushProperty name="scaleFactor" value="0.5"/>
    </inkml:brush>
  </inkml:definitions>
  <inkml:trace contextRef="#ctx0" brushRef="#br0">99 582 7743,'0'13'117,"0"0"0,2 0 0,2 7 128,3 0 0,6 1 1,-4 3-1,2 5 83,4 1 0,-4-4 0,2 7 0,2 0 0,3-1-189,1 1 1,7-3 0,3 3-1,-1-7-117,0-4 1,5-2-1,-5-1 1,0-1 15,1-5 0,6-5 1,-3-10-1,3-2-70,-2-3 0,8-15 0,-6 1 0,-2-8 38,-3-5 0,3-6 0,-5-5 1,0-8 13,1-3 0,1-3 1,-8-2-23,-5-4 0,-3 4 0,-1-5 0,-7 5 0,-6 3 199,-6-1 1,-7 2 0,-14 3 0,-5 6 326,-5 6 1,-9 8-1,-2 14 1,-2 3-223,-4 3 0,-1-1 0,1 9 0,4 6-74,2 11 0,2 4 0,7 20 0,0 4-263,-1 4 0,3 12 1,0-1-1,2 9-2478,1 9 1,-6 2 2512,14-2 0,-9 13 0,5-4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2.77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39916E6"/>
      <inkml:brushProperty name="anchorY" value="-4.9758E6"/>
      <inkml:brushProperty name="scaleFactor" value="0.5"/>
    </inkml:brush>
  </inkml:definitions>
  <inkml:trace contextRef="#ctx0" brushRef="#br0">59 364 7789,'0'-13'-642,"0"0"477,0-3 0,0 6 0,-2-1 0,-2 0 430,-3 0 0,1-2 0,4-5-70,-5 5 0,5-4 0,-7 4-40,0-5 1,7 5 0,-4 0-37,3-2 0,3 4 1,0-2-37,0-2 1,0 4 0,0-2 2,0-2 0,3 6 0,3 0 14,7 1 1,-2 5-1,2-1 1,5 8-8,6 9 1,-3 5 0,8 1 0,-3 3-46,0 4 1,9 3-1,-3 6 1,5-5-57,3-2 1,-8 5 0,1-7 0,2-2-30,2-2 1,-7-9 0,-1-2 0,-3-2 20,0-5 0,0-8 1,-9-5-1,-1-4-85,-3-9 1,-2 0-1,2-10 1,-5-3 21,1-2 1,-7 4-1,7 3 1,-2 1 59,-1 5 0,1 0 0,-7 0 56,0-2 0,-3 9 0,-1 8-15,-2 0 0,-7 9 1,4-2 85,-2 7 0,4 10 0,-4-2 0,3 6 0,1 5 85,-1 3 0,5 5 1,-5-1-1,1 4-78,1 6 0,-1 5 0,7-3 0,0 5 11,0 2 1,0 0 0,0 7-154,0 2 1,0-11-1,0 8 1,0-6 0,0-6-74,0-3 1,7-4-1,-1-4 1,-2-7-517,-1-4 1,3-3-1729,1 1 2344,8-9 0,-13-11 0,7-11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3.12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41866E6"/>
      <inkml:brushProperty name="anchorY" value="-4.99285E6"/>
      <inkml:brushProperty name="scaleFactor" value="0.5"/>
    </inkml:brush>
  </inkml:definitions>
  <inkml:trace contextRef="#ctx0" brushRef="#br0">77 196 8033,'-20'-9'67,"1"7"0,1-7-219,5 1 1,7 6-1,15-5 1,8 5 249,7 2 0,11 0 1,-3 0-1,5 0 655,3 0 0,5 0 0,3-2-427,2-5 0,-2 5 1,7-5-1,4 3 1,-1 0-192,5-3 1,7-2 0,-2 5 0,-3-5-163,-4-2 0,0 5 0,-15-5 11,-3 2 0,-8-6 1,-4 4-1,-3 0 0,-6 3-123,-7-1-984,2 7 638,-14-7 0,5 11 0,-8 5-26,0 6 0,-6 4 0,-3 3 0,-2-1 37,-4 1 0,0 0 474,2-1 0,-14 10 0,6 1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3.64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4386E6"/>
      <inkml:brushProperty name="anchorY" value="-5.0097E6"/>
      <inkml:brushProperty name="scaleFactor" value="0.5"/>
    </inkml:brush>
  </inkml:definitions>
  <inkml:trace contextRef="#ctx0" brushRef="#br0">1 79 8269,'20'0'534,"8"0"0,4 0-292,6 0 1,9 0 0,8 0-1,10 0 1,11 0-20,7 0 1,11 0 0,-3 0-1,3 0-144,-3 0 1,7-7-1,-8-1 1,-5-1-148,-1 0 1,-9-4 0,-12 7 0,-9 1 23,-8 3 0,-7-5 0,-6 1-116,-7 2 50,-4 1-740,-11 3 1,-5 0 213,-12 0 0,-3 3 0,-6 1 636,1 2 0,1 10 0,-6-5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4.48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45869E6"/>
      <inkml:brushProperty name="anchorY" value="-5.02706E6"/>
      <inkml:brushProperty name="scaleFactor" value="0.5"/>
    </inkml:brush>
  </inkml:definitions>
  <inkml:trace contextRef="#ctx0" brushRef="#br0">196 177 8703,'-17'2'-272,"4"5"1,2-5 0,6 7 205,-1-1 0,-7-3 0,6 8 0,1 0 0,-1 0 298,1 0 1,-1 6-1,7 8 1,0-3 89,0-3 1,2 8 0,3 3-337,1 5 0,12 3 0,-1-1 1,7 0-1,2 0 15,2 0 0,1 1 0,6-1 0,-5-2 31,-2-5 0,7 3 0,-4-6 1,-1-1-112,-4 0 1,0-2 0,-4-6 0,-4 0 116,-1-1 0,-6 1 1,0-1-24,-2 1 0,-5-1-42,-11 1 1,-1-7 0,-8-2 0,3 0 0,-4 0-28,-7 4 0,2-6 0,-6-1-4,0 1 0,-3-7 1,-8 5-1,0-5 58,-1-2 1,6 0 0,-1 0 0,-2 0 0,4-2 78,3-5 0,-3-4-71,7-8 1,6 1-1,9 3 1,3 0-1,3-5-19,3-4 1,2-8 0,2 1-12,5-6 0,4 2 0,8-10 1,1 1-1,-1 1 25,1-3 0,8-9 0,3 3 0,2-2 105,-1 1 0,-1-1 1,4 6-65,-3-2 0,1 11 0,4-3 0,-2 5 0,-7 9-2,-6 4 1,6-2-1,-13 0 69,1 2 0,-10 9 1,1 2-1,-5-3 42,-2-1 0,-2 0 1,-5 3-1,-6 6-91,-4-1 0,-3 7 0,0-7 0,-1 3-4,-5-1 1,2 1 0,-9 6 0,0 0-210,3 0 1,-5 0-1,7 0 1,-1 0-210,1 0 0,-5 8 1,7 5 111,2 5 1,9 10-1,2 5 1,0 4 0,2 2-319,4 0 1,5 3-1,2 3 566,0 8 0,-8-6 0,-3 1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5.00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47521E6"/>
      <inkml:brushProperty name="anchorY" value="-5.04273E6"/>
      <inkml:brushProperty name="scaleFactor" value="0.5"/>
    </inkml:brush>
  </inkml:definitions>
  <inkml:trace contextRef="#ctx0" brushRef="#br0">118 295 7585,'-19'0'34,"-1"0"1,7 0 0,0 2 125,-2 4 0,4-4-136,-2 5 0,8-3 172,-1 3 0,4 4-103,2 8 0,6-6 1,3 0-1,2 1-23,4-4 0,2 12 1,3-4-1,0 1-33,-1 5 1,1-2-1,2-7 1,2-2-76,2 2 1,9-6 0,-5-2-1,3-5-7,-1-2 0,-6-2 0,5-5 0,-1-8 120,1-9 1,-7 0 0,2-9 49,-4-1 0,-3-6 0,-1-3 0,-3-3 0,-4 5 77,-2 6 1,-3-7-1,-6 8 1,-2 1-21,-5 2 0,-1 5 0,-10 7-159,-1-1 1,3 9 0,-12 5 0,2 4 0,-2 2-198,-3 0 0,1 2 1,-5 4-1,4 7-219,3 5 1,-5 4-1,5 4 1,2 4 19,4 1 0,-8 10 0,10-4 1,1 0 372,3 0 0,-10 13 0,4-8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5.43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49288E6"/>
      <inkml:brushProperty name="anchorY" value="-5.05882E6"/>
      <inkml:brushProperty name="scaleFactor" value="0.5"/>
    </inkml:brush>
  </inkml:definitions>
  <inkml:trace contextRef="#ctx0" brushRef="#br0">20 432 7798,'-11'8'90,"3"-6"0,8 16 133,0-5 1,2-2-1,4 2-240,8 2 1,3 3-1,3 1 2,-1 1 1,3-7 0,2-2 0,4 0 0,1-3-3,-1 1 0,4 4 0,-3-6 1,-1-3 164,0-2 0,5-4 1,-7-5-1,-2-6 22,-2-4 0,2-3 0,-2-1 1,-5-6-4,1-5 1,-1-5-1,0-2 1,-4-1-9,-6 1 0,2-7 0,-3 1 0,-1 3 27,-3 7 1,-4 1 0,-5 5-63,-6-1 1,-4 6 0,-5 0 0,-2 6 0,-2 8-131,2 1 1,0 2 0,0 7 10,-2 0 1,-3 9 0,5 4 0,-4 5 0,-2 3-549,-5 5 1,6-2 0,1 7 0,2-1-894,0 1 1,-7-7 1435,7 2 0,0 4 0,6 1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5.72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51367E6"/>
      <inkml:brushProperty name="anchorY" value="-5.07724E6"/>
      <inkml:brushProperty name="scaleFactor" value="0.5"/>
    </inkml:brush>
  </inkml:definitions>
  <inkml:trace contextRef="#ctx0" brushRef="#br0">0 48 7741,'0'-19'446,"0"6"-338,0 0 1,0 10-1,3 3 243,3 11 0,3 7 0,6 4 0,-4 4 322,-2 6 0,6 8 0,-4 3 0,2 5-263,0 2 1,-7 5 0,7 10-1,1 5-288,-4-1 1,6 7 0,-10-4-51,-1 5 0,3-8 0,-1-3 0,-3-5 1,-2-7-54,-2-8 0,0 4 0,0-15-494,0-1 0,0-7 0,3-3-599,3-9-1662,-4-6 2736,7-9 0,0-9 0,2-2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6.50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53518E6"/>
      <inkml:brushProperty name="anchorY" value="-5.09585E6"/>
      <inkml:brushProperty name="scaleFactor" value="0.5"/>
    </inkml:brush>
  </inkml:definitions>
  <inkml:trace contextRef="#ctx0" brushRef="#br0">0 1077 7783,'7'-26'0,"-1"-1"0,-1 4 0,6-1 0,2-3 0,4-5-213,3-5 0,-1-5 0,3-1 0,2-5 181,2-2 1,7-5 0,-5-8-1,0-4 239,1-3 0,-3 13 1,-7 1-1,1 4-9,0 1 0,-3 8 1,-2-1-1,-4 7 327,-2 5 0,4 8 163,-6-2-559,-1 13 0,-6 6 0,0 16 0,-2 8-15,-5 7 1,5 4 0,-4 1 0,3 8-13,3 6 1,0 12 0,0-3 0,3 7 0,3 6 1,-1 3 0,5 6-1,1-5-75,0-1 1,0 10 0,4-4-22,-2 0 1,-8-13 0,1-2 0,-1-4 0,-1-12-84,3-4 1,-1 0 0,-8-15-42,-5-6 1,3-1 0,-9-10-583,-2-3 0,6-4 1,0-4-1,3-5-21,-1-2 1,1-2 0,6-6 719,0-1 0,0 0 0,0 1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6.95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55791E6"/>
      <inkml:brushProperty name="anchorY" value="-5.11394E6"/>
      <inkml:brushProperty name="scaleFactor" value="0.5"/>
    </inkml:brush>
  </inkml:definitions>
  <inkml:trace contextRef="#ctx0" brushRef="#br0">157 393 8138,'0'-13'432,"0"-1"-482,0 10 0,0 11 217,0 12 0,0-1 0,-2-5 0,-3 2 223,-1 2 1,-1 3 0,7 2 0,0 2-264,0 2 0,0 6 1,0-3-1,0 1-195,0 5 0,9 2 0,4 2 0,5-2 45,1-4 0,1 4 1,-1-6-1,3-1-42,4-4 0,-4-6 0,6-7 1,1-7 82,3-3 1,-1-6 0,2-5 0,-1-12 28,-1-10 1,-1-7-1,-6-5 1,2-1-2,-2-3 1,-4-9 0,-5 3-1,-2-4 56,2-3 0,-6 0 1,-2-2-1,-5 0-28,-2 2 1,-9-4 0,-4 13-6,-4 0 0,-12 9 1,-3 12-1,-5 5 1,-3 9-40,1 4 0,0 5 1,0 8-1,2 4-75,4 7 1,-4 7 0,7 4-1,-3 4-697,0 3 1,3 8 0,-3 7-1,7-3 155,4-1 0,3-3 1,-1 2-1,3 1 587,4-3 0,-5 13 0,7-11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7.47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57842E6"/>
      <inkml:brushProperty name="anchorY" value="-5.12921E6"/>
      <inkml:brushProperty name="scaleFactor" value="0.5"/>
    </inkml:brush>
  </inkml:definitions>
  <inkml:trace contextRef="#ctx0" brushRef="#br0">353 77 8146,'-6'13'527,"-1"0"0,-2-6 0,3 6 1,-5 2-369,0 3 0,-4 1 0,6 1 8,-2-1 0,5 3 0,-5 2 1,2 2-219,5-2 0,2 5 0,-1-1 0,-1 0-61,-2 0 0,-1 12 0,7-3 1,0 0 57,0 0 0,0 11 1,0-9-1,2 2-4,5 1 1,-5 1 0,7-2 0,-1-4 32,5 1 0,5-10 0,4-2 0,1-6 19,4-7 1,1-5-1,-2-8 1,5-2 58,-1-4 0,7-12 0,-4-12 1,2-5 22,-3-7 0,3-8 1,-7 2-1,1 1 39,-1-1 0,-2-7 1,-6 3-1,-1-2-42,1 1 1,-9-8 0,-5 7 0,-3 2 2,-3 2 0,-9-1 1,-6 10-79,-9 4 0,0 9 1,-9-1-1,-4 5 1,-2 9 14,0 4 1,-9 7 0,11 11 0,-3 6-46,-3 4 1,2 5 0,4 4 0,2 7-300,0 4 1,-7 2 0,10 0-324,-5 0 0,4 0 0,3 1 0,1-1-756,5 0 1410,11 0 0,-13 9 0,4 2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7.94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59965E6"/>
      <inkml:brushProperty name="anchorY" value="-5.14454E6"/>
      <inkml:brushProperty name="scaleFactor" value="0.5"/>
    </inkml:brush>
  </inkml:definitions>
  <inkml:trace contextRef="#ctx0" brushRef="#br0">158 369 7717,'0'-20'-365,"6"12"594,1 8 0,1 2 0,-3 11 0,1 2 146,-1 3 1,-3 1 0,-2 1 0,2-1-218,4 1 1,-3 6-1,5 2 1,-1 1-186,-1-1 0,10 5 0,-3-5 0,4 2-143,3 5 1,1-4 0,3 1-1,3-1 127,-3-7 0,6 9 1,1-14-1,1 1-4,1-5 1,-3-6 0,5-9-1,-2 0 130,2 0 0,-5-9 0,1-6 0,-3-9 43,-4-9 1,-2 3-1,-3-3 1,1-2 32,-1-2 1,-8-9 0,-2-1 0,-2-1-41,-1 0 1,1-5 0,-9 6-7,-5-4 1,-6 6 0,-13-5 0,-7 2 0,-4 4 265,-2 3 0,0 4 1,-3 4-14,-3 7 0,3 11 0,-6 4 0,3 2 0,1 7-374,7 6 1,-7 16-1,10 13-560,-1 4 1,6 4 0,-1 5-1,-1 6 1,3 5-223,0 1 1,-5-1-1,7 0 1,4-5 789,7-4 0,-2 11 0,6-18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8.423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62164E6"/>
      <inkml:brushProperty name="anchorY" value="-5.15993E6"/>
      <inkml:brushProperty name="scaleFactor" value="0.5"/>
    </inkml:brush>
  </inkml:definitions>
  <inkml:trace contextRef="#ctx0" brushRef="#br0">0 18 8804,'2'-11'467,"5"5"1,4 6 0,8 4 0,3 3-376,4-3 0,-2 5 0,7-3 0,-1-1 54,1-3 1,-1 4 0,5 1-1,-4-3-506,-3-2 0,7-2 1,-5 0 92,1 0 0,-3 0 0,-11-2 267,-3-4 0,-6-5 0,-8-9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28.6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64815E6"/>
      <inkml:brushProperty name="anchorY" value="-5.17741E6"/>
      <inkml:brushProperty name="scaleFactor" value="0.5"/>
    </inkml:brush>
  </inkml:definitions>
  <inkml:trace contextRef="#ctx0" brushRef="#br0">9 1 8267,'-9'13'217,"9"0"1,11-9 0,15 3 0,7-5 2,4-2 0,2 0 0,2 0 0,5 0-303,6 0 1,-2 0-1,3 0 1,1 0-1271,3 0 1353,-7-9 0,7-2 0,-7-8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6.21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67465E6"/>
      <inkml:brushProperty name="anchorY" value="-5.19536E6"/>
      <inkml:brushProperty name="scaleFactor" value="0.5"/>
    </inkml:brush>
  </inkml:definitions>
  <inkml:trace contextRef="#ctx0" brushRef="#br0">40 412 7443,'-11'0'-930,"2"0"1527,9 0-381,0-9 0,-7 5-134,1-10 1,-1 8-1,7-7 7,0-2 0,0-3 1,3-1-1,1-1-61,2 0 1,3 1-1,-2-1 1,4-2 32,-1-4 1,8 5 0,-5-6 0,4 3 5,3-2 0,0 5 0,-1-3 0,3 6-17,4 5 1,-9 9 0,7-3 0,0 5-32,-2 2 0,-4 0 0,-3 2 0,2 5-16,-2 6 0,1 4 0,1 3 0,-2-1 3,-2 1 0,-8 0 0,1-1 0,-3 3 11,-3 4 0,0-4 1,0 4-1,0-2 2,0 2 0,-3-4 1,-3 6-1,-7-2-33,-5 0 1,-1 7 0,-1-5 0,-2 3-7,-4 4 0,4-5 0,-4 1 0,5-3-10,1-4 0,-6 4 0,0-2 1,2-2 6,2-2 1,2-9 0,3 0 0,2 3 127,2 1 19,0-6-11,2-2 1,11-9 0,13 0 37,4 0 0,5 0 1,2-3-1,4-1-30,3-2 0,-5-3 0,6 4 1,3-3-1,2-1 20,3 0 1,-1-4 0,0 5 0,-2-1-80,-4 0 0,4 3 0,-7 3-171,1-3 1,3 4-1,-5-5 35,1 5 1,-12 2 0,-1 2-161,-6 5 0,-5-3 0,-6 9-266,0 2 1,0-4 0,-2 2-88,-4 3 0,4-6 1,-5 4 586,5 1 0,-7 2 0,-2 3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6.67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69046E6"/>
      <inkml:brushProperty name="anchorY" value="-5.21583E6"/>
      <inkml:brushProperty name="scaleFactor" value="0.5"/>
    </inkml:brush>
  </inkml:definitions>
  <inkml:trace contextRef="#ctx0" brushRef="#br0">0 255 7623,'0'-19'43,"0"-1"170,0 0 0,9 9 0,4 3 0,7 1 24,6 1 1,-2-3 0,8 5 0,5-3 13,7 3 1,2-5-1,10 0 1,5-2 0,3-2-66,3 2 0,-2-4 0,5 7-167,-5-3 1,-15 0 0,7-4 0,-7 4 0,-8 2-170,-8 5 0,-5 1-838,-10 3-266,1 0-112,-9 0 857,-3 0 0,-8 3 509,0 3 0,0 5 0,0 9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7.10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0641E6"/>
      <inkml:brushProperty name="anchorY" value="-5.23657E6"/>
      <inkml:brushProperty name="scaleFactor" value="0.5"/>
    </inkml:brush>
  </inkml:definitions>
  <inkml:trace contextRef="#ctx0" brushRef="#br0">0 158 7296,'2'-18'92,"3"3"61,1 2 0,9 8 1,-2-1-1,5 2 24,2-3 1,6 5-1,2-5 1,2 5 0,5 2-48,2 0 0,3-2 1,-1-2-1,0-3-140,0 3 1,-2-1 0,-2 1-1,-5-3-106,-1 3 1,3-5 0,-5 3-885,-3 2-763,-3-7 1763,-10 8 0,-2-5 0,-9 8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7.72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2224E6"/>
      <inkml:brushProperty name="anchorY" value="-5.25773E6"/>
      <inkml:brushProperty name="scaleFactor" value="0.5"/>
    </inkml:brush>
  </inkml:definitions>
  <inkml:trace contextRef="#ctx0" brushRef="#br0">216 1 7808,'-20'0'-242,"1"0"0,-1 9 178,0 4 1,9-2 0,5 2 0,4 2 104,2 2 0,0 3 0,0 0 0,0-1 250,0 1 1,0-1 0,0 1-44,0 0 0,0-1 1,0 1-1,0-1-229,0 1 0,0 0 1,0-1-1,0 1 15,0-1 1,0 1-316,0 0 119,8-10 1,-3-1 141,8-9 0,0-6 60,7-1 1,-7-2-1,0 5 1,2-3 46,2 3 1,3 2 0,2 2 0,2 0-52,2 0 1,2 0 0,-4 0-1,4 0-38,3 0 1,-1 0 0,5 0 0,-4 2-101,-3 5 1,7-3 0,-5 7 0,1 0 68,-5 0 0,0 2 0,-4 6 0,-5 1 51,1 0 1,-7-1 0,-1 1 45,-1-1 1,-2 3 0,-7 2 0,0 4 0,-2 3 30,-5 4 1,-4-5-1,-9 3 1,1-1 7,-1-1 0,-6 6 0,0-7 0,0 3-1,-2 0 0,-3-9 0,-6 4 0,2-2 99,3 0 0,-8-2 0,-5-8 1,1-6 25,3-1 1,-5-2 0,0-7 0,5 0-2,6 0 1,0-3-1,9-3 38,2-7 1,5 2-1,3-2 1,5-2-367,3-3 0,1 3 1,7-2-1,0-5 1,0 0-523,0 0 1,0 3 0,0-1 0,0 0-33,0 1 0,2 1 0,3 3 1,3 4-673,3 3 1328,2 1 0,7 7 0,0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8.39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3487E6"/>
      <inkml:brushProperty name="anchorY" value="-5.27731E6"/>
      <inkml:brushProperty name="scaleFactor" value="0.5"/>
    </inkml:brush>
  </inkml:definitions>
  <inkml:trace contextRef="#ctx0" brushRef="#br0">236 138 7576,'-37'0'0,"4"0"-309,7 0 1,4 0 0,3 0 0,-1 0 444,1 0 0,8 2 0,2 2-40,0 3 1,5 6-1,-7-5 342,2 3 1,3 2 0,6 7-246,0 0 1,0 1 0,2 3-113,5 2 1,-3 3-1,9-3 1,0 4 0,0 1 41,0-5 0,7 2 0,6 1 0,0-1-78,2 0 0,-4-4 1,7-9-1,-1-4-71,1-2 1,1-3-1,8-6-40,-1 0 1,0-4 0,-2-7 0,0-11 0,-2-4-22,0-2 1,4-11 0,-13 2 92,-2-5 1,-2 5-1,-3-8 1,-1 3 42,-5 3 0,-4 0 0,-9 2 1,-3 2-1,-5 2-22,-12-1 0,-2 7 0,-10 6 0,-3 8 6,-2 4 1,-9 2 0,-2 7 0,2 0-80,5 0 0,-7 2 0,11 5 0,0 8-185,0 9 0,-2 0 1,11 9-1,-1 0-31,1-3 1,4 11 0,9-6 0,4 0-552,2 2 1,3-9 812,6-1 0,0 3 0,0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8.90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489E6"/>
      <inkml:brushProperty name="anchorY" value="-5.29687E6"/>
      <inkml:brushProperty name="scaleFactor" value="0.5"/>
    </inkml:brush>
  </inkml:definitions>
  <inkml:trace contextRef="#ctx0" brushRef="#br0">77 432 7364,'-11'2'441,"5"5"1,4-3-280,2 9 0,2-9 0,4 5 6,7 0 0,5 0 0,1 6 1,1-4-127,0-3 1,6 5 0,2-4 0,3 0-45,3 0 0,1-3 0,0-6 0,-2 0 77,2 0 0,2-2 0,2-5 0,0-6 44,0-4 1,-2-3-1,-2-1-45,-2-6 1,-7-1 0,2-7-1,-2 3 1,-6-1 58,-3 2 0,3-6 1,-14 7-51,-1-1 1,-3 1-1,-4 6 1,-5-2-1,-6 4 141,-4 7 1,-9-3-1,-5 5 1,-4-2-68,-6 2 0,-3 2 0,3 7 0,0-3-232,1 3 1,-10 2 0,9 2 0,-5 0-198,-2 0 1,3 2-1,5 4 1,1 7-98,0 5 1,8 4-1,3 2 1,4 2-464,5-2 1,-3-2-74,15-3 0,3-1 905,11-5 0,12-13 0,12-11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9.20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6372E6"/>
      <inkml:brushProperty name="anchorY" value="-5.31618E6"/>
      <inkml:brushProperty name="scaleFactor" value="0.5"/>
    </inkml:brush>
  </inkml:definitions>
  <inkml:trace contextRef="#ctx0" brushRef="#br0">20 37 7706,'-8'-19'302,"5"8"0,-5 4 1,10 16 95,4 10 0,-1 3 0,6 9 0,0-1 27,-1 1 0,-3 4 0,4 8 0,0 3 0,-2 0-81,-1 1 0,5 4 0,-4 10 0,0 2-174,-1 2 1,5 9 0,-6-2 0,-3 0-100,-1-7 1,-3 5 0,0-16 0,0-2-38,0-1 0,0-8 0,0-10 1,0-7-331,0-4 0,0-3 0,0 1-54,0-1 0,0-5 0,0-1-3222,0 2 3572,0-6 0,0 8 0,0-6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39.91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78177E6"/>
      <inkml:brushProperty name="anchorY" value="-5.33837E6"/>
      <inkml:brushProperty name="scaleFactor" value="0.5"/>
    </inkml:brush>
  </inkml:definitions>
  <inkml:trace contextRef="#ctx0" brushRef="#br0">1 168 7874,'0'-19'-12,"0"-7"1,0 0 0,0 2-536,0 2 1,0 2 1080,0 1-226,0 8 0,0 13 1,0 15 21,0 7 0,0 11 0,0-2-132,0 4 1,2 11-1,2 6 1,5 9-1,2 9-15,4 4 0,2 9 1,5 5-1,2 3-131,-11-43 0,0 0 0,1 2 0,-2-1 0,8 47 0,0-5 62,-1-8 1,-1 2 0,-5-19 0,-7-9-53,-4-7 0,5-8 1,0-12-1,-3-6 4,-2-4 1,-4-4-1,-2-3-326,-3-2 1,0-7 0,5 5-919,-4-2 831,4-3 1,-14-14-1,10-5 1,1-7 0,3-4-239,2-2 0,-6-15 0,-1-1 585,3-6 0,-7-4 0,0-7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1.39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80091E6"/>
      <inkml:brushProperty name="anchorY" value="-5.36004E6"/>
      <inkml:brushProperty name="scaleFactor" value="0.5"/>
    </inkml:brush>
  </inkml:definitions>
  <inkml:trace contextRef="#ctx0" brushRef="#br0">0 255 7372,'11'-20'-123,"-4"1"1,-5-1-1,0 1 83,4-1 1,-1 0-1,8 3 1,2 2 136,2 2 0,3 0 0,2-7 1,2 3 208,2 4 1,7-3 0,-3 10 0,3 1 28,2 3 0,13 2 1,-7 0-1,5 0-173,2 0 1,13 9-1,-1 2 1,6 2 7,1 0 0,12 0 0,-3 4-144,5-3 1,-3-4 0,13-5-1,3 1 1,0-1 55,-3-3 1,-41-5-1,0-1 1,46-2 0,2-1-63,-47 3 0,0 0 0,2 2 0,-1 1 0,46-5 0,-9 4 37,-4 2 0,13 0 0,-15 0-76,2 0 0,-18 0 1,5 2-1,-2 2 0,-7 3 24,2-3 1,3 5 0,-5-3 0,-4-1 5,-3-3 1,3-2 0,-11 2-1,0 2-28,0 3 0,-2-1 1,-7-6-1,-2 0-71,-4 0 1,1-2-1,-7-2 96,-3-3 1,-3 1 0,-1 6 0,-1 0 196,1 0-132,-9 0-145,6 0 26,-14 9 1,5-5 70,-8 9 0,0-7 0,-2 5 68,-4-2 0,3 0 1,-3-3-36,4 7 0,2 5-22,0 1 1,-7 1 0,1 0 164,1-1-168,3 10 1,2-8 0,0 5 0,0-2 45,0 3 1,2 3 0,3 9 0,1 0-37,-2 1 0,5 7 0,0 4 0,0 3-55,-1 5 1,5-9 0,-4 13-1,2 2 6,4 3 1,-4-9 0,0 2 0,-2 0 19,-5 0 1,5-5 0,-3 10 0,1-5 20,2-3 0,-7-5 0,4-3 0,-1 0-11,1 0 0,-4-7 0,5 3 1,-3-4-32,3-3 0,-5 2 0,4 0 0,-3 1-2,-3-5 1,0-11-1,0 0 1,0-4-2,0-3 1,0 1 0,0 0-75,0-1 1,0 1-34,0-1 0,-3-5 0,-1-1 82,-2 2 1,-3-6 28,2-3 0,-4 3 0,-6 0 3,4 1 0,-4-5 0,3 3 9,-3 1 0,-3-7 0,1 5-24,-1-5 0,1 5 0,-1-1 0,0-2 25,1-1 1,-3-3 0,-2 0 0,-2 0 73,2 0 0,-4 2 0,-1 2 0,1 3-41,0-3 1,-7 0 0,2 1 0,-6 1 125,-7-1 1,5 3-1,-5 1 1,3 0-45,-3 0 0,2-1 1,-3-3-1,1 1-86,2-2 0,7-1 0,-8-3 0,1 0 5,-2 0 1,11 0-1,-4 0 1,2 0 13,0 0 1,-4 2 0,-1 2 0,-1 3-31,-1-3 0,7 0 0,-8 1 0,1 4-25,-2 1 1,9-5 0,-6 3 0,-3-1-2,-2 0 1,0 6-1,-6-7-58,-1-2 67,-6-1 0,18-3 0,-7 0 0,0 0-25,-1 0 1,6 0 0,-5 0 0,0 0 74,-1 0 0,8 0 0,-3 0 0,5 0 12,2 0 0,-1 0 0,3 0 0,0 0-109,-2 0 0,11 0 1,-11 0-1,4 0 55,4 0 1,-6-3 0,5-1 0,-5-2 12,-3 1 0,8 3 1,-1 2-1,0 0 72,3 0 0,-1 0 1,8 0-1,-4 0-79,3 0 0,0 0 0,-2 0-10,-6 0 0,10 0 1,2 0-1,3 0-38,-1 0 1,-1-2-47,-1-5 1,7 5 125,0-4-156,9 3 108,-5 3-227,9 0 168,0-8 0,0 3-64,0-8 0,0 7 17,0-7 1,0 0 0,2-7 75,5 0 0,-5 1 0,5-1 1,-5 1 9,-2-1 0,0-6 1,0-2-1,0-3-14,0-4 0,0-2 0,0-2 1,0-4-102,0-10 0,-2 8 1,-3-14-1,-1 2 66,1 1 0,-3-3 0,1 2 0,3 5-225,1 6 1,6 5-1,3 2 1,7 2 58,5 4 1,-3 5 0,2 8 228,5 0 0,11-8 0,-3-2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2.22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8201E6"/>
      <inkml:brushProperty name="anchorY" value="-5.38136E6"/>
      <inkml:brushProperty name="scaleFactor" value="0.5"/>
    </inkml:brush>
  </inkml:definitions>
  <inkml:trace contextRef="#ctx0" brushRef="#br0">40 138 7554,'-13'-13'-114,"0"0"0,9 0 445,-3-7 1,5 7 0,4 2-14,5 2 0,3 3 1,10 4 88,0-5 0,-5 5 0,2-4 0,5 3-108,0 3 0,6 0 0,0 0 0,3 0-254,4 0 1,2 0 0,2 0 0,2 0-150,5 0 0,-5 0 0,3 0 0,-7 0-189,-4 0 0,-7 0 1,4 0-1,-1-2-1219,-5-4 0,-3 3 160,-1-3 1352,-9 4 0,-2 2 0,-9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2.48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84391E6"/>
      <inkml:brushProperty name="anchorY" value="-5.40232E6"/>
      <inkml:brushProperty name="scaleFactor" value="0.5"/>
    </inkml:brush>
  </inkml:definitions>
  <inkml:trace contextRef="#ctx0" brushRef="#br0">39 20 7789,'-19'0'-588,"8"0"0,2 3 0,11 1 1348,5 2 0,4 3 0,8-5 0,3 3-289,4-3 1,5-1 0,8-3-1,2 0-362,5 0 1,-2 0-1,8 0 1,2 0-240,3 0 1,2-3-1,-3-1 1,-1-5 364,-3-2-235,0 7 0,7-13 0,0 6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4.77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86779E6"/>
      <inkml:brushProperty name="anchorY" value="-5.42378E6"/>
      <inkml:brushProperty name="scaleFactor" value="0.5"/>
    </inkml:brush>
  </inkml:definitions>
  <inkml:trace contextRef="#ctx0" brushRef="#br0">1 1313 7529,'13'-8'253,"0"-5"1,0-14 0,7-5 0,2-7-56,4-7 1,4-6 0,9-14 0,1-8-135,-1-9 1,2-1 0,-20 38 0,-1 0 0,1-1-1,0 0-146,-2 0 0,-1 1 0,10-28 0,0-9 0,-4 11-12,-6 9 0,-12 17 1,1 9-1,-5 5 177,-2 1 0,-2 14 1,-5-3 151,-6 3 0,2 8-96,-2 2 1,0 5 0,-4 4-25,4 5 1,2 4-1,7 8 1,-3 1 17,3 0 1,2 1 0,2 3 0,0 7 23,0 6 1,0 0-1,0 13 1,2 2-81,4 5 0,-1-1 0,5 16 0,1 5-57,0 5 0,2 10 0,-4-42 1,0 0-1,-1 0 0,-1 0-8,6 46 0,-6-11 0,3 0 0,-1-7 0,-4-8 49,-3-11 0,-2-11 0,0-14-56,0-1 0,0-7 1,-2 2-1,-3-4-168,-1-6 1,-7-3-1,4 3-526,-2-5-757,7-5 1,-5-10 34,9-4 1411,0-5 0,-9-9 0,-2 1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5.33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89264E6"/>
      <inkml:brushProperty name="anchorY" value="-5.44559E6"/>
      <inkml:brushProperty name="scaleFactor" value="0.5"/>
    </inkml:brush>
  </inkml:definitions>
  <inkml:trace contextRef="#ctx0" brushRef="#br0">255 79 7797,'-20'0'71,"1"0"497,-1 0 0,0 2-406,1 5 0,6-3 1,2 9-1,2 3 13,5 1 0,-5 3 0,0-1 0,1 3-2,-1 4 1,2-2-1,7 11 1,0 4-115,0 5 0,0 8 0,0-2-76,0 7 0,0-3 1,0 9-1,3-6-12,3-5 1,5-6-1,9 4 1,-1-4 25,1-9 0,8-5 1,3-10-1,4-2-136,4-9 1,-7-7-1,10-6 1,-5-7 135,4-11 0,-8-8 0,6-11 0,-4-2 0,-2-5 69,-1-6 0,-8-3 0,2-2 0,-4 1-15,-2-5 1,-9-2 0,-5 2 0,-4 0-30,-2 2 0,0-4 0,-4 13 1,-7 2 22,-9 9 1,-12 2-1,-1 11-35,-4 2 0,-9 10 1,1 8-1,-1 4 1,0 2-14,0 0 0,-6 0 1,6 2-1,3 4-169,1 8 1,5 3-1,5 5 1,6 2-8,4 2 1,2 15-1,3-2-435,4 3 0,4 1 0,9 1 0,0 2-834,0-3 1448,0 7 0,9-8 0,2 6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5.86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91542E6"/>
      <inkml:brushProperty name="anchorY" value="-5.46437E6"/>
      <inkml:brushProperty name="scaleFactor" value="0.5"/>
    </inkml:brush>
  </inkml:definitions>
  <inkml:trace contextRef="#ctx0" brushRef="#br0">98 119 8274,'-8'-11'535,"3"2"-491,-8 9 1,7 2-1,-5 5 426,2 6 0,0 4 0,5 3 6,-2-1 0,-3 1 0,5 0-312,-3-1 0,0 3 0,7 2 1,0 4-189,0 3 1,0 1-1,0 5 1,3 0-1,1-2-121,3 0 1,8 6 0,-2-8 74,4 4 1,5 2-1,2-2 1,4-2 0,1-4 2,-1-3 1,7 5 0,-3-9 0,5-7-6,3-8 1,3-1 0,1-1 0,-3-5 74,3-6 0,-3-14 1,-6-10-1,-5-2 3,-1-5 0,3-4 0,-3-5 1,-3-2 134,-4 3 1,1-5 0,-9 0-1,1 0-19,-2 0 1,2-2 0,-8 6 0,-5 5-22,-7 2 1,-5-11 0,-10 9 0,-2 0 20,-4 4 1,-4 7 0,-10 8 0,1 3 16,0 4 0,0 4 0,0 9-147,-1 0 1,6 0 0,-1 2-1,-2 5 1,2 6-385,-2 4 1,2 11-1,2 5 58,7 4 0,2-4 1,2-1-1,1 3 1,5 0-535,6-2 1,3 2 0,7-7-399,0 2 1266,0-6 0,9 13 0,2-6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0:49:46.31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5.94171E6"/>
      <inkml:brushProperty name="anchorY" value="-5.48577E6"/>
      <inkml:brushProperty name="scaleFactor" value="0.5"/>
    </inkml:brush>
  </inkml:definitions>
  <inkml:trace contextRef="#ctx0" brushRef="#br0">137 567 7720,'11'0'755,"-2"2"0,-9 4-627,0 7 0,0 5 0,0 1 1,0 1-1,0 0 343,0-1 1,0 9 0,0 5-222,0 4 1,6 2 0,1 1 0,0 1 0,-1 2-214,1 3 1,10 6-1,0-4 1,7 0-67,0 0 0,7-4 0,2-9 51,4-3 0,2-8 0,0 0 0,2-6 0,3-8-23,2-1 0,6-4 1,-6-12 23,-3-6 1,1-7 0,-3-6 0,3-6 0,-5-5-13,-2-3 0,4-8 1,-8-6-11,4-9 1,-7 6-1,-3-6 1,-6-2-1,-3-3-12,-5-6 1,-4-6 0,-12-3 0,-3 2 12,-7-1 1,-20 1 0,-10 7 0,-10 6 350,-8 7 1,-4 9 0,2 22 0,0 10-50,6 11 0,-6 16 1,8 10-1,1 14-429,-3 15 0,1 17 0,-5 11 0,30-34 0,1 0-629,0 2 0,1 1 0,-5 6 0,0 0 575,8-4 0,0 2 0,-5 7 0,1 1 1,5-5-1,0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07.203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510 9 7857,'-20'-2'-693,"1"-5"1,8 7 790,4 0 1,7 2-1,5 11 1,3 3 33,3 1 0,-4-2 0,6 5 16,2 8 1,-4-2-1,0 3 1,0-3 11,0 0 1,-5 2 0,5-4-178,-2 2 74,6 9 0,-13-13 1,5 4-20,-5-4-41,-2 6 1,0-6 0,0 6-1,0 1 0,-9-8 0,-6 8 0,-7-3 0,-6 2 27,-3 3 0,5-7 0,-6 2 0,-3-5 55,-2-1 0,-3 0 0,1-3 0,0-4-11,0-6 1,8-5 0,5-2-1,2 0-74,-2 0 0,4-2 1,-2-5-1,7-4 37,4 0 0,6-6 1,-3 4-331,1-5 1,2 5-254,7 0 419,0 0 1,0 0-1,2 2-555,5 3 490,4-8 1,8 12 0,1-7 197,0 2 0,-1-6 0,1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07.864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235 432 7583,'-9'10'-816,"7"-1"0,-9-2 1036,5-1-133,4 9 1,-9-12-1,6 5 15,-1 1 1,-1-5-1,7 9 235,0 3 1,-2-5 0,-2 2-131,-3 2 0,1 2 0,6 3-77,0 0 0,0-1 1,0 1-1,2 1-73,5 6 0,1-6 0,7 6 0,-1-6-193,1-1 0,4 6 1,5 0-22,2-2 169,1-2 1,-6-5-1,3-1-24,2-3 22,9 0 1,-11-2 0,9-3 0,0-1 21,-3-1 1,7 1 0,-6-9 0,1-3 40,1-1 1,-9-9-1,2 2 1,-2-7-2,2-6 0,-4 2 0,4-9 0,-4-2-35,-3-2 1,1-2 0,-3 0 0,-1-2 2,-3-5 0,-2 2 0,4-6 1,-4 0-5,-3 0 1,-1 4-1,-7-4 1,-2 2 141,-5 5 0,-4 1 0,-10 5 209,-6 5-276,-3-5 0,-3 17 1,1-2-129,-3 7 76,-11 11 1,3-12 0,-8 10-176,4 2 91,-8 1 1,12 6-1,-8 3 1,1 7-152,0 5 0,7 3 1,-3 3-1,5 7-305,1 6 1,10-7-1,4 16 1,2 4-321,-2 5 0,10-1 801,-3 5 0,4-5 0,-5 14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11.942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1 40 7986,'0'-13'-1608,"0"0"1950,0 8 23,0-3 13,8 8 0,-5 2 0,5 2-215,1 3 1,-7 8 0,5-2 0,-5 4-109,-2 3 1,6 6 0,1 0 0,-3 0-20,-2 3 0,5 1 0,0 9 1,-3 0 11,-2 1 0,-2-1 0,2 0-157,5 0 139,-5 0 0,7 1 0,-9-1-167,0 0 149,0 0 1,0-2 0,-3-4-14,-3-7 9,4-4 0,-9-9 0,7 0-20,-3 2 22,-8-6 0,13-3-16,-5-12 1,5-5 42,2-9 1,9 3 0,4 2 5,4 2 1,-4 6 0,0-4-1,2 0-11,3 1 1,4 3 0,2-4 0,2 0 3,-2 0 0,4 5 0,-2-5-145,-2 2 106,7 3 1,-7-1 0,6 1-227,-2 1 166,-2-6 0,-6 7 1,0-7-222,-1 2 1,1 3 0,-3 4-837,-4-5 745,-4 5 0,-11-7 1,-5 9 374,-6 0 0,5 0 0,-10 0 0,7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12.32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20 18 7041,'-11'-8'-94,"2"5"0,9-3 405,0 12 0,0 5 0,0 9-20,0-1 0,2 1 1,3 0-1,1 1-68,-2 6 0,5-3 0,-2 6-141,-3-2-23,7-2 1,-9 3 0,5 1-151,-5 1 136,7 6 1,-7-13 0,4 6 0,-4 1-12,-2-1 0,0 3 1,0 4-1,0-2-38,0-3 0,0-5 0,0 3 0,0 0-1,0 1 0,0-11 0,0 4 0,-2-1-2,-4-1 1,1 0-1,-6-2 9,3-1 1,-5-6-107,6 0-38,-8-8 0,13 6-304,-5-5 12,5-4-300,2 7 403,0-9 0,0-2-460,0-5 525,0-4 1,7-2 265,-1 0 0,9 0 0,-4-6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12.705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0 196 7963,'11'-8'59,"-2"3"1,-7-5 196,5 1 1,-3 0 0,9 5-127,2-3 0,-4-1 1,2 3 97,2-1 1,3-1-1,1 7-299,1 0 34,0 0 0,-1-6 1,1-1-1,2 3 87,4 2 0,-5 2 1,6 0-1,-6 0-99,-1 0 0,0 0 0,-1-3 1,1-1-248,-1-3 1,1-1-1,0 3-22,-1-1 0,1-3 1,-1 3-84,1-7 0,-7 2-371,0-2 772,-9 8 0,-4-3 0,-10 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6T15:35:13.429"/>
    </inkml:context>
    <inkml:brush xml:id="br0">
      <inkml:brushProperty name="width" value="0.08571" units="cm"/>
      <inkml:brushProperty name="height" value="0.08571" units="cm"/>
      <inkml:brushProperty name="color" value="#FF0066"/>
    </inkml:brush>
  </inkml:definitions>
  <inkml:trace contextRef="#ctx0" brushRef="#br0">77 1 7820,'-19'0'230,"8"0"0,2 2 1,9 4-1,0 7-299,0 5 1,7 1-1,1 1 1,1 0 240,0-1 1,-1 1-1,-3-1 1,1 1 25,-1 0 1,-3-1 0,-2 1 0,0-1-101,0 1 0,0 0 0,0-1 21,0 1 0,0-1 0,0 1-433,0 0 1,-7-1-11,1 1 1,-3-7-254,3 0 488,3-9 0,-3-1 1,10-12 73,3-2 1,6 4 0,-5-3 0,1-1 3,0 0 1,4 4 0,-4-4 0,2 0 63,4 1 1,-4 3 0,2-4 0,0 0-19,-2 0 1,6 7-1,-6-5 1,2 3 57,0-1 0,0 1 0,9 6 0,2 0-21,2 0 0,2 0 0,-4 0 0,5 0-41,1 0 1,-4 8-1,7 5 1,2 5-24,2 1 1,-5 1 0,-1 0 0,-1 1 6,1 6 0,-7-6 1,2 8-1,-4-3 12,-3 0 0,1 2 1,0-4 21,-1 2-36,1 9 1,-7-9-1,-2 9-51,-3 0 51,8 6 1,-14-17 0,4 9-14,-3 2 13,-3-7 0,-3 7 1,-1-9-1,-7 0 38,-6 3 1,1-8 0,-12 5-1,0-4 48,-5-2 0,1-1 0,-5 1 0,-5 0 9,1-1 0,-7-1 0,2-3 1,0-4-4,-2-3 0,5-1 0,-7-7 0,0 0 96,0 0 0,10 0 0,-1 0 0,4-2 159,9-5 1,-3 3-232,5-9-1,0 0 1,15 0-48,5 0-94,-5 0 1,9 0-274,-5-1 188,14 10 1,-3-11 0,9 6-74,2-2 1,-4 7-1,0-5 1,0 3-635,0-1 1,2 1 0,6 6-965,1 0 1769,0 0 0,-1 8 0,1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54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845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27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013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317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695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348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16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36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104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73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6A41-83AC-4AD6-83CE-57B154C6BDE3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E077C-938B-4EAB-B817-4C6B86A14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60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300.xml"/><Relationship Id="rId63" Type="http://schemas.openxmlformats.org/officeDocument/2006/relationships/image" Target="../media/image31.png"/><Relationship Id="rId84" Type="http://schemas.openxmlformats.org/officeDocument/2006/relationships/customXml" Target="../ink/ink321.xml"/><Relationship Id="rId138" Type="http://schemas.openxmlformats.org/officeDocument/2006/relationships/customXml" Target="../ink/ink3.xml"/><Relationship Id="rId159" Type="http://schemas.openxmlformats.org/officeDocument/2006/relationships/image" Target="../media/image360.png"/><Relationship Id="rId170" Type="http://schemas.openxmlformats.org/officeDocument/2006/relationships/customXml" Target="../ink/ink19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295.xml"/><Relationship Id="rId53" Type="http://schemas.openxmlformats.org/officeDocument/2006/relationships/image" Target="../media/image26.png"/><Relationship Id="rId74" Type="http://schemas.openxmlformats.org/officeDocument/2006/relationships/customXml" Target="../ink/ink316.xml"/><Relationship Id="rId128" Type="http://schemas.openxmlformats.org/officeDocument/2006/relationships/customXml" Target="../ink/ink343.xml"/><Relationship Id="rId149" Type="http://schemas.openxmlformats.org/officeDocument/2006/relationships/image" Target="../media/image355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14.xml"/><Relationship Id="rId22" Type="http://schemas.openxmlformats.org/officeDocument/2006/relationships/customXml" Target="../ink/ink290.xml"/><Relationship Id="rId43" Type="http://schemas.openxmlformats.org/officeDocument/2006/relationships/image" Target="../media/image21.png"/><Relationship Id="rId64" Type="http://schemas.openxmlformats.org/officeDocument/2006/relationships/customXml" Target="../ink/ink311.xml"/><Relationship Id="rId118" Type="http://schemas.openxmlformats.org/officeDocument/2006/relationships/customXml" Target="../ink/ink338.xml"/><Relationship Id="rId139" Type="http://schemas.openxmlformats.org/officeDocument/2006/relationships/image" Target="../media/image350.png"/><Relationship Id="rId85" Type="http://schemas.openxmlformats.org/officeDocument/2006/relationships/image" Target="../media/image42.png"/><Relationship Id="rId150" Type="http://schemas.openxmlformats.org/officeDocument/2006/relationships/customXml" Target="../ink/ink9.xml"/><Relationship Id="rId171" Type="http://schemas.openxmlformats.org/officeDocument/2006/relationships/image" Target="../media/image366.png"/><Relationship Id="rId12" Type="http://schemas.openxmlformats.org/officeDocument/2006/relationships/customXml" Target="../ink/ink285.xml"/><Relationship Id="rId33" Type="http://schemas.openxmlformats.org/officeDocument/2006/relationships/image" Target="../media/image16.png"/><Relationship Id="rId108" Type="http://schemas.openxmlformats.org/officeDocument/2006/relationships/customXml" Target="../ink/ink333.xml"/><Relationship Id="rId129" Type="http://schemas.openxmlformats.org/officeDocument/2006/relationships/image" Target="../media/image64.png"/><Relationship Id="rId54" Type="http://schemas.openxmlformats.org/officeDocument/2006/relationships/customXml" Target="../ink/ink306.xml"/><Relationship Id="rId75" Type="http://schemas.openxmlformats.org/officeDocument/2006/relationships/image" Target="../media/image37.png"/><Relationship Id="rId96" Type="http://schemas.openxmlformats.org/officeDocument/2006/relationships/customXml" Target="../ink/ink327.xml"/><Relationship Id="rId140" Type="http://schemas.openxmlformats.org/officeDocument/2006/relationships/customXml" Target="../ink/ink4.xml"/><Relationship Id="rId161" Type="http://schemas.openxmlformats.org/officeDocument/2006/relationships/image" Target="../media/image36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2.xml"/><Relationship Id="rId23" Type="http://schemas.openxmlformats.org/officeDocument/2006/relationships/image" Target="../media/image11.png"/><Relationship Id="rId28" Type="http://schemas.openxmlformats.org/officeDocument/2006/relationships/customXml" Target="../ink/ink293.xml"/><Relationship Id="rId49" Type="http://schemas.openxmlformats.org/officeDocument/2006/relationships/image" Target="../media/image24.png"/><Relationship Id="rId114" Type="http://schemas.openxmlformats.org/officeDocument/2006/relationships/customXml" Target="../ink/ink336.xml"/><Relationship Id="rId119" Type="http://schemas.openxmlformats.org/officeDocument/2006/relationships/image" Target="../media/image59.png"/><Relationship Id="rId44" Type="http://schemas.openxmlformats.org/officeDocument/2006/relationships/customXml" Target="../ink/ink301.xml"/><Relationship Id="rId60" Type="http://schemas.openxmlformats.org/officeDocument/2006/relationships/customXml" Target="../ink/ink309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322.xml"/><Relationship Id="rId130" Type="http://schemas.openxmlformats.org/officeDocument/2006/relationships/customXml" Target="../ink/ink344.xml"/><Relationship Id="rId135" Type="http://schemas.openxmlformats.org/officeDocument/2006/relationships/image" Target="../media/image348.png"/><Relationship Id="rId151" Type="http://schemas.openxmlformats.org/officeDocument/2006/relationships/image" Target="../media/image356.png"/><Relationship Id="rId156" Type="http://schemas.openxmlformats.org/officeDocument/2006/relationships/customXml" Target="../ink/ink12.xml"/><Relationship Id="rId172" Type="http://schemas.openxmlformats.org/officeDocument/2006/relationships/customXml" Target="../ink/ink20.xml"/><Relationship Id="rId13" Type="http://schemas.openxmlformats.org/officeDocument/2006/relationships/image" Target="../media/image6.png"/><Relationship Id="rId18" Type="http://schemas.openxmlformats.org/officeDocument/2006/relationships/customXml" Target="../ink/ink288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296.xml"/><Relationship Id="rId50" Type="http://schemas.openxmlformats.org/officeDocument/2006/relationships/customXml" Target="../ink/ink304.xml"/><Relationship Id="rId55" Type="http://schemas.openxmlformats.org/officeDocument/2006/relationships/image" Target="../media/image27.png"/><Relationship Id="rId76" Type="http://schemas.openxmlformats.org/officeDocument/2006/relationships/customXml" Target="../ink/ink317.xml"/><Relationship Id="rId97" Type="http://schemas.openxmlformats.org/officeDocument/2006/relationships/image" Target="../media/image48.png"/><Relationship Id="rId104" Type="http://schemas.openxmlformats.org/officeDocument/2006/relationships/customXml" Target="../ink/ink331.xml"/><Relationship Id="rId120" Type="http://schemas.openxmlformats.org/officeDocument/2006/relationships/customXml" Target="../ink/ink339.xml"/><Relationship Id="rId125" Type="http://schemas.openxmlformats.org/officeDocument/2006/relationships/image" Target="../media/image62.png"/><Relationship Id="rId141" Type="http://schemas.openxmlformats.org/officeDocument/2006/relationships/image" Target="../media/image351.png"/><Relationship Id="rId146" Type="http://schemas.openxmlformats.org/officeDocument/2006/relationships/customXml" Target="../ink/ink7.xml"/><Relationship Id="rId167" Type="http://schemas.openxmlformats.org/officeDocument/2006/relationships/image" Target="../media/image364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325.xml"/><Relationship Id="rId162" Type="http://schemas.openxmlformats.org/officeDocument/2006/relationships/customXml" Target="../ink/ink15.xml"/><Relationship Id="rId2" Type="http://schemas.openxmlformats.org/officeDocument/2006/relationships/customXml" Target="../ink/ink280.xml"/><Relationship Id="rId29" Type="http://schemas.openxmlformats.org/officeDocument/2006/relationships/image" Target="../media/image14.png"/><Relationship Id="rId24" Type="http://schemas.openxmlformats.org/officeDocument/2006/relationships/customXml" Target="../ink/ink291.xml"/><Relationship Id="rId40" Type="http://schemas.openxmlformats.org/officeDocument/2006/relationships/customXml" Target="../ink/ink299.xml"/><Relationship Id="rId45" Type="http://schemas.openxmlformats.org/officeDocument/2006/relationships/image" Target="../media/image22.png"/><Relationship Id="rId66" Type="http://schemas.openxmlformats.org/officeDocument/2006/relationships/customXml" Target="../ink/ink312.xml"/><Relationship Id="rId87" Type="http://schemas.openxmlformats.org/officeDocument/2006/relationships/image" Target="../media/image43.png"/><Relationship Id="rId110" Type="http://schemas.openxmlformats.org/officeDocument/2006/relationships/customXml" Target="../ink/ink334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2.xml"/><Relationship Id="rId157" Type="http://schemas.openxmlformats.org/officeDocument/2006/relationships/image" Target="../media/image359.png"/><Relationship Id="rId61" Type="http://schemas.openxmlformats.org/officeDocument/2006/relationships/image" Target="../media/image30.png"/><Relationship Id="rId82" Type="http://schemas.openxmlformats.org/officeDocument/2006/relationships/customXml" Target="../ink/ink320.xml"/><Relationship Id="rId152" Type="http://schemas.openxmlformats.org/officeDocument/2006/relationships/customXml" Target="../ink/ink10.xml"/><Relationship Id="rId173" Type="http://schemas.openxmlformats.org/officeDocument/2006/relationships/image" Target="../media/image367.png"/><Relationship Id="rId19" Type="http://schemas.openxmlformats.org/officeDocument/2006/relationships/image" Target="../media/image9.png"/><Relationship Id="rId14" Type="http://schemas.openxmlformats.org/officeDocument/2006/relationships/customXml" Target="../ink/ink286.xml"/><Relationship Id="rId30" Type="http://schemas.openxmlformats.org/officeDocument/2006/relationships/customXml" Target="../ink/ink294.xml"/><Relationship Id="rId35" Type="http://schemas.openxmlformats.org/officeDocument/2006/relationships/image" Target="../media/image17.png"/><Relationship Id="rId56" Type="http://schemas.openxmlformats.org/officeDocument/2006/relationships/customXml" Target="../ink/ink307.xml"/><Relationship Id="rId77" Type="http://schemas.openxmlformats.org/officeDocument/2006/relationships/image" Target="../media/image38.png"/><Relationship Id="rId100" Type="http://schemas.openxmlformats.org/officeDocument/2006/relationships/customXml" Target="../ink/ink329.xml"/><Relationship Id="rId105" Type="http://schemas.openxmlformats.org/officeDocument/2006/relationships/image" Target="../media/image52.png"/><Relationship Id="rId126" Type="http://schemas.openxmlformats.org/officeDocument/2006/relationships/customXml" Target="../ink/ink342.xml"/><Relationship Id="rId147" Type="http://schemas.openxmlformats.org/officeDocument/2006/relationships/image" Target="../media/image354.png"/><Relationship Id="rId168" Type="http://schemas.openxmlformats.org/officeDocument/2006/relationships/customXml" Target="../ink/ink18.xml"/><Relationship Id="rId8" Type="http://schemas.openxmlformats.org/officeDocument/2006/relationships/customXml" Target="../ink/ink283.xml"/><Relationship Id="rId51" Type="http://schemas.openxmlformats.org/officeDocument/2006/relationships/image" Target="../media/image25.png"/><Relationship Id="rId72" Type="http://schemas.openxmlformats.org/officeDocument/2006/relationships/customXml" Target="../ink/ink315.xml"/><Relationship Id="rId93" Type="http://schemas.openxmlformats.org/officeDocument/2006/relationships/image" Target="../media/image46.png"/><Relationship Id="rId98" Type="http://schemas.openxmlformats.org/officeDocument/2006/relationships/customXml" Target="../ink/ink328.xml"/><Relationship Id="rId121" Type="http://schemas.openxmlformats.org/officeDocument/2006/relationships/image" Target="../media/image60.png"/><Relationship Id="rId142" Type="http://schemas.openxmlformats.org/officeDocument/2006/relationships/customXml" Target="../ink/ink5.xml"/><Relationship Id="rId163" Type="http://schemas.openxmlformats.org/officeDocument/2006/relationships/image" Target="../media/image362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302.xml"/><Relationship Id="rId67" Type="http://schemas.openxmlformats.org/officeDocument/2006/relationships/image" Target="../media/image33.png"/><Relationship Id="rId116" Type="http://schemas.openxmlformats.org/officeDocument/2006/relationships/customXml" Target="../ink/ink337.xml"/><Relationship Id="rId137" Type="http://schemas.openxmlformats.org/officeDocument/2006/relationships/image" Target="../media/image349.png"/><Relationship Id="rId158" Type="http://schemas.openxmlformats.org/officeDocument/2006/relationships/customXml" Target="../ink/ink13.xml"/><Relationship Id="rId20" Type="http://schemas.openxmlformats.org/officeDocument/2006/relationships/customXml" Target="../ink/ink289.xml"/><Relationship Id="rId41" Type="http://schemas.openxmlformats.org/officeDocument/2006/relationships/image" Target="../media/image20.png"/><Relationship Id="rId62" Type="http://schemas.openxmlformats.org/officeDocument/2006/relationships/customXml" Target="../ink/ink310.xml"/><Relationship Id="rId83" Type="http://schemas.openxmlformats.org/officeDocument/2006/relationships/image" Target="../media/image41.png"/><Relationship Id="rId88" Type="http://schemas.openxmlformats.org/officeDocument/2006/relationships/customXml" Target="../ink/ink323.xml"/><Relationship Id="rId111" Type="http://schemas.openxmlformats.org/officeDocument/2006/relationships/image" Target="../media/image55.png"/><Relationship Id="rId132" Type="http://schemas.openxmlformats.org/officeDocument/2006/relationships/customXml" Target="../ink/ink345.xml"/><Relationship Id="rId153" Type="http://schemas.openxmlformats.org/officeDocument/2006/relationships/image" Target="../media/image357.png"/><Relationship Id="rId15" Type="http://schemas.openxmlformats.org/officeDocument/2006/relationships/image" Target="../media/image7.png"/><Relationship Id="rId36" Type="http://schemas.openxmlformats.org/officeDocument/2006/relationships/customXml" Target="../ink/ink297.xml"/><Relationship Id="rId57" Type="http://schemas.openxmlformats.org/officeDocument/2006/relationships/image" Target="../media/image28.png"/><Relationship Id="rId106" Type="http://schemas.openxmlformats.org/officeDocument/2006/relationships/customXml" Target="../ink/ink332.xml"/><Relationship Id="rId127" Type="http://schemas.openxmlformats.org/officeDocument/2006/relationships/image" Target="../media/image63.png"/><Relationship Id="rId10" Type="http://schemas.openxmlformats.org/officeDocument/2006/relationships/customXml" Target="../ink/ink284.xml"/><Relationship Id="rId31" Type="http://schemas.openxmlformats.org/officeDocument/2006/relationships/image" Target="../media/image15.png"/><Relationship Id="rId52" Type="http://schemas.openxmlformats.org/officeDocument/2006/relationships/customXml" Target="../ink/ink305.xml"/><Relationship Id="rId73" Type="http://schemas.openxmlformats.org/officeDocument/2006/relationships/image" Target="../media/image36.png"/><Relationship Id="rId78" Type="http://schemas.openxmlformats.org/officeDocument/2006/relationships/customXml" Target="../ink/ink318.xml"/><Relationship Id="rId94" Type="http://schemas.openxmlformats.org/officeDocument/2006/relationships/customXml" Target="../ink/ink326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340.xml"/><Relationship Id="rId143" Type="http://schemas.openxmlformats.org/officeDocument/2006/relationships/image" Target="../media/image352.png"/><Relationship Id="rId148" Type="http://schemas.openxmlformats.org/officeDocument/2006/relationships/customXml" Target="../ink/ink8.xml"/><Relationship Id="rId164" Type="http://schemas.openxmlformats.org/officeDocument/2006/relationships/customXml" Target="../ink/ink16.xml"/><Relationship Id="rId169" Type="http://schemas.openxmlformats.org/officeDocument/2006/relationships/image" Target="../media/image365.png"/><Relationship Id="rId4" Type="http://schemas.openxmlformats.org/officeDocument/2006/relationships/customXml" Target="../ink/ink281.xml"/><Relationship Id="rId9" Type="http://schemas.openxmlformats.org/officeDocument/2006/relationships/image" Target="../media/image4.png"/><Relationship Id="rId26" Type="http://schemas.openxmlformats.org/officeDocument/2006/relationships/customXml" Target="../ink/ink292.xml"/><Relationship Id="rId47" Type="http://schemas.openxmlformats.org/officeDocument/2006/relationships/image" Target="../media/image23.png"/><Relationship Id="rId68" Type="http://schemas.openxmlformats.org/officeDocument/2006/relationships/customXml" Target="../ink/ink313.xml"/><Relationship Id="rId89" Type="http://schemas.openxmlformats.org/officeDocument/2006/relationships/image" Target="../media/image44.png"/><Relationship Id="rId112" Type="http://schemas.openxmlformats.org/officeDocument/2006/relationships/customXml" Target="../ink/ink335.xml"/><Relationship Id="rId133" Type="http://schemas.openxmlformats.org/officeDocument/2006/relationships/image" Target="../media/image66.png"/><Relationship Id="rId154" Type="http://schemas.openxmlformats.org/officeDocument/2006/relationships/customXml" Target="../ink/ink11.xml"/><Relationship Id="rId16" Type="http://schemas.openxmlformats.org/officeDocument/2006/relationships/customXml" Target="../ink/ink287.xml"/><Relationship Id="rId37" Type="http://schemas.openxmlformats.org/officeDocument/2006/relationships/image" Target="../media/image18.png"/><Relationship Id="rId58" Type="http://schemas.openxmlformats.org/officeDocument/2006/relationships/customXml" Target="../ink/ink308.xml"/><Relationship Id="rId79" Type="http://schemas.openxmlformats.org/officeDocument/2006/relationships/image" Target="../media/image39.png"/><Relationship Id="rId102" Type="http://schemas.openxmlformats.org/officeDocument/2006/relationships/customXml" Target="../ink/ink330.xml"/><Relationship Id="rId123" Type="http://schemas.openxmlformats.org/officeDocument/2006/relationships/image" Target="../media/image61.png"/><Relationship Id="rId144" Type="http://schemas.openxmlformats.org/officeDocument/2006/relationships/customXml" Target="../ink/ink6.xml"/><Relationship Id="rId90" Type="http://schemas.openxmlformats.org/officeDocument/2006/relationships/customXml" Target="../ink/ink324.xml"/><Relationship Id="rId165" Type="http://schemas.openxmlformats.org/officeDocument/2006/relationships/image" Target="../media/image363.png"/><Relationship Id="rId27" Type="http://schemas.openxmlformats.org/officeDocument/2006/relationships/image" Target="../media/image13.png"/><Relationship Id="rId48" Type="http://schemas.openxmlformats.org/officeDocument/2006/relationships/customXml" Target="../ink/ink303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1.xml"/><Relationship Id="rId80" Type="http://schemas.openxmlformats.org/officeDocument/2006/relationships/customXml" Target="../ink/ink319.xml"/><Relationship Id="rId155" Type="http://schemas.openxmlformats.org/officeDocument/2006/relationships/image" Target="../media/image358.png"/><Relationship Id="rId17" Type="http://schemas.openxmlformats.org/officeDocument/2006/relationships/image" Target="../media/image8.png"/><Relationship Id="rId38" Type="http://schemas.openxmlformats.org/officeDocument/2006/relationships/customXml" Target="../ink/ink298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341.xml"/><Relationship Id="rId70" Type="http://schemas.openxmlformats.org/officeDocument/2006/relationships/customXml" Target="../ink/ink314.xml"/><Relationship Id="rId91" Type="http://schemas.openxmlformats.org/officeDocument/2006/relationships/image" Target="../media/image45.png"/><Relationship Id="rId145" Type="http://schemas.openxmlformats.org/officeDocument/2006/relationships/image" Target="../media/image353.png"/><Relationship Id="rId166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NALOGA - PREGLED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943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16E86-8C2B-B649-B260-DB19C8F3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Izračunaj del celote ali celoto!</a:t>
            </a:r>
            <a:endParaRPr lang="en-SI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6E76168-A888-F34B-9FD3-CB6E0EA8D80D}"/>
              </a:ext>
            </a:extLst>
          </p:cNvPr>
          <p:cNvGrpSpPr/>
          <p:nvPr/>
        </p:nvGrpSpPr>
        <p:grpSpPr>
          <a:xfrm>
            <a:off x="1227547" y="2476378"/>
            <a:ext cx="2568600" cy="1403280"/>
            <a:chOff x="1227547" y="2476378"/>
            <a:chExt cx="2568600" cy="140328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90ACAAA-28FA-3747-A8C1-2081425E011B}"/>
                    </a:ext>
                  </a:extLst>
                </p14:cNvPr>
                <p14:cNvContentPartPr/>
                <p14:nvPr/>
              </p14:nvContentPartPr>
              <p14:xfrm>
                <a:off x="1319347" y="2476378"/>
                <a:ext cx="275400" cy="4165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90ACAAA-28FA-3747-A8C1-2081425E011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88387" y="2445778"/>
                  <a:ext cx="33696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10DA105-F231-CF4B-A844-C5A09542C979}"/>
                    </a:ext>
                  </a:extLst>
                </p14:cNvPr>
                <p14:cNvContentPartPr/>
                <p14:nvPr/>
              </p14:nvContentPartPr>
              <p14:xfrm>
                <a:off x="1227547" y="3065698"/>
                <a:ext cx="437760" cy="669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10DA105-F231-CF4B-A844-C5A09542C97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96947" y="3035098"/>
                  <a:ext cx="49932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4B1FBE4-509E-CE4C-BEBF-B205F59F6C9F}"/>
                    </a:ext>
                  </a:extLst>
                </p14:cNvPr>
                <p14:cNvContentPartPr/>
                <p14:nvPr/>
              </p14:nvContentPartPr>
              <p14:xfrm>
                <a:off x="1304947" y="3323098"/>
                <a:ext cx="148680" cy="3319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4B1FBE4-509E-CE4C-BEBF-B205F59F6C9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74347" y="3292138"/>
                  <a:ext cx="20988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C00340C-D210-324C-8EDD-271CDBD49799}"/>
                    </a:ext>
                  </a:extLst>
                </p14:cNvPr>
                <p14:cNvContentPartPr/>
                <p14:nvPr/>
              </p14:nvContentPartPr>
              <p14:xfrm>
                <a:off x="1417987" y="3520378"/>
                <a:ext cx="21600" cy="359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C00340C-D210-324C-8EDD-271CDBD4979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87387" y="3489778"/>
                  <a:ext cx="8280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8D7C826-7535-EF45-8F86-FB583F324B2B}"/>
                    </a:ext>
                  </a:extLst>
                </p14:cNvPr>
                <p14:cNvContentPartPr/>
                <p14:nvPr/>
              </p14:nvContentPartPr>
              <p14:xfrm>
                <a:off x="1657747" y="3590938"/>
                <a:ext cx="212040" cy="2260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8D7C826-7535-EF45-8F86-FB583F324B2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27147" y="3560338"/>
                  <a:ext cx="2732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EFC90E9-6AC0-A840-A731-639B7F72B597}"/>
                    </a:ext>
                  </a:extLst>
                </p14:cNvPr>
                <p14:cNvContentPartPr/>
                <p14:nvPr/>
              </p14:nvContentPartPr>
              <p14:xfrm>
                <a:off x="1848547" y="3499498"/>
                <a:ext cx="247320" cy="3319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EFC90E9-6AC0-A840-A731-639B7F72B59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17587" y="3468538"/>
                  <a:ext cx="30852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9C24A00-6F1B-5D4B-9941-D00F2378330E}"/>
                    </a:ext>
                  </a:extLst>
                </p14:cNvPr>
                <p14:cNvContentPartPr/>
                <p14:nvPr/>
              </p14:nvContentPartPr>
              <p14:xfrm>
                <a:off x="2024587" y="3238498"/>
                <a:ext cx="84960" cy="5961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9C24A00-6F1B-5D4B-9941-D00F2378330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93987" y="3207538"/>
                  <a:ext cx="146520" cy="65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E66FF43-90EB-D74C-9E97-379DDE4F6FB4}"/>
                    </a:ext>
                  </a:extLst>
                </p14:cNvPr>
                <p14:cNvContentPartPr/>
                <p14:nvPr/>
              </p14:nvContentPartPr>
              <p14:xfrm>
                <a:off x="2328067" y="3097378"/>
                <a:ext cx="289800" cy="5994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E66FF43-90EB-D74C-9E97-379DDE4F6FB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97467" y="3066418"/>
                  <a:ext cx="35100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73F26E4-303A-B546-901D-7B370F5501D4}"/>
                    </a:ext>
                  </a:extLst>
                </p14:cNvPr>
                <p14:cNvContentPartPr/>
                <p14:nvPr/>
              </p14:nvContentPartPr>
              <p14:xfrm>
                <a:off x="2758627" y="3098818"/>
                <a:ext cx="233280" cy="5986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73F26E4-303A-B546-901D-7B370F5501D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28027" y="3068218"/>
                  <a:ext cx="294480" cy="65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A8664BA-4FC1-DC4B-9ECD-61EABFFDC4CF}"/>
                    </a:ext>
                  </a:extLst>
                </p14:cNvPr>
                <p14:cNvContentPartPr/>
                <p14:nvPr/>
              </p14:nvContentPartPr>
              <p14:xfrm>
                <a:off x="3054907" y="3273778"/>
                <a:ext cx="289800" cy="4096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A8664BA-4FC1-DC4B-9ECD-61EABFFDC4C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24307" y="3242818"/>
                  <a:ext cx="35100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DD28F83-2B40-8C4A-9415-533DD8A85745}"/>
                    </a:ext>
                  </a:extLst>
                </p14:cNvPr>
                <p14:cNvContentPartPr/>
                <p14:nvPr/>
              </p14:nvContentPartPr>
              <p14:xfrm>
                <a:off x="3555667" y="3329938"/>
                <a:ext cx="208800" cy="144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DD28F83-2B40-8C4A-9415-533DD8A8574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25067" y="3299338"/>
                  <a:ext cx="2703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A981D07-5DFF-5B47-B60B-F16DC844671F}"/>
                    </a:ext>
                  </a:extLst>
                </p14:cNvPr>
                <p14:cNvContentPartPr/>
                <p14:nvPr/>
              </p14:nvContentPartPr>
              <p14:xfrm>
                <a:off x="3576907" y="3527578"/>
                <a:ext cx="219240" cy="216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A981D07-5DFF-5B47-B60B-F16DC844671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546307" y="3496978"/>
                  <a:ext cx="28044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75981DE-986E-F246-8975-384BDE10ECFD}"/>
              </a:ext>
            </a:extLst>
          </p:cNvPr>
          <p:cNvGrpSpPr/>
          <p:nvPr/>
        </p:nvGrpSpPr>
        <p:grpSpPr>
          <a:xfrm>
            <a:off x="5975947" y="2357218"/>
            <a:ext cx="3916080" cy="1163880"/>
            <a:chOff x="5975947" y="2357218"/>
            <a:chExt cx="3916080" cy="116388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D451F97-1F53-EC4B-868B-39BA88A658C4}"/>
                    </a:ext>
                  </a:extLst>
                </p14:cNvPr>
                <p14:cNvContentPartPr/>
                <p14:nvPr/>
              </p14:nvContentPartPr>
              <p14:xfrm>
                <a:off x="6081787" y="2357218"/>
                <a:ext cx="155520" cy="401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D451F97-1F53-EC4B-868B-39BA88A658C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051187" y="2326618"/>
                  <a:ext cx="217080" cy="46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3C00708-6009-D14C-B658-68DD6812C249}"/>
                    </a:ext>
                  </a:extLst>
                </p14:cNvPr>
                <p14:cNvContentPartPr/>
                <p14:nvPr/>
              </p14:nvContentPartPr>
              <p14:xfrm>
                <a:off x="5975947" y="2906578"/>
                <a:ext cx="388440" cy="42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3C00708-6009-D14C-B658-68DD6812C24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945347" y="2875978"/>
                  <a:ext cx="44964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A5A73FB-198F-FE49-9EE7-1A256FEBDCC7}"/>
                    </a:ext>
                  </a:extLst>
                </p14:cNvPr>
                <p14:cNvContentPartPr/>
                <p14:nvPr/>
              </p14:nvContentPartPr>
              <p14:xfrm>
                <a:off x="6046507" y="3146698"/>
                <a:ext cx="219240" cy="3744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A5A73FB-198F-FE49-9EE7-1A256FEBDCC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015907" y="3116098"/>
                  <a:ext cx="28044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4BEF2A5-7BEC-F04E-898A-696DEFA9DD4C}"/>
                    </a:ext>
                  </a:extLst>
                </p14:cNvPr>
                <p14:cNvContentPartPr/>
                <p14:nvPr/>
              </p14:nvContentPartPr>
              <p14:xfrm>
                <a:off x="6420547" y="3315898"/>
                <a:ext cx="212040" cy="1695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4BEF2A5-7BEC-F04E-898A-696DEFA9DD4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89587" y="3285298"/>
                  <a:ext cx="27324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048D837-183E-EF46-9486-1705B791C077}"/>
                    </a:ext>
                  </a:extLst>
                </p14:cNvPr>
                <p14:cNvContentPartPr/>
                <p14:nvPr/>
              </p14:nvContentPartPr>
              <p14:xfrm>
                <a:off x="6639067" y="3260098"/>
                <a:ext cx="233280" cy="204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048D837-183E-EF46-9486-1705B791C07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608467" y="3229498"/>
                  <a:ext cx="2944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3E2D1B9-EFC5-2843-8619-E9F2FDAEA2AB}"/>
                    </a:ext>
                  </a:extLst>
                </p14:cNvPr>
                <p14:cNvContentPartPr/>
                <p14:nvPr/>
              </p14:nvContentPartPr>
              <p14:xfrm>
                <a:off x="6836707" y="3020338"/>
                <a:ext cx="63720" cy="433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3E2D1B9-EFC5-2843-8619-E9F2FDAEA2A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806107" y="2989738"/>
                  <a:ext cx="12528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9AE341C-797D-7341-9E80-A54F1B79FA5C}"/>
                    </a:ext>
                  </a:extLst>
                </p14:cNvPr>
                <p14:cNvContentPartPr/>
                <p14:nvPr/>
              </p14:nvContentPartPr>
              <p14:xfrm>
                <a:off x="7076467" y="2363338"/>
                <a:ext cx="1150560" cy="11394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9AE341C-797D-7341-9E80-A54F1B79FA5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045867" y="2332738"/>
                  <a:ext cx="1211760" cy="12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636BF22-78A7-804C-8EF4-F9242D8FDDCE}"/>
                    </a:ext>
                  </a:extLst>
                </p14:cNvPr>
                <p14:cNvContentPartPr/>
                <p14:nvPr/>
              </p14:nvContentPartPr>
              <p14:xfrm>
                <a:off x="8558227" y="2864458"/>
                <a:ext cx="212040" cy="144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636BF22-78A7-804C-8EF4-F9242D8FDDC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527627" y="2833858"/>
                  <a:ext cx="27324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58B2294-B222-324E-88AB-6D45E27102FB}"/>
                    </a:ext>
                  </a:extLst>
                </p14:cNvPr>
                <p14:cNvContentPartPr/>
                <p14:nvPr/>
              </p14:nvContentPartPr>
              <p14:xfrm>
                <a:off x="8558227" y="2998378"/>
                <a:ext cx="317880" cy="284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58B2294-B222-324E-88AB-6D45E27102F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527627" y="2967778"/>
                  <a:ext cx="3790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8BC9764-EDA1-A543-921C-A0281DF80BE8}"/>
                    </a:ext>
                  </a:extLst>
                </p14:cNvPr>
                <p14:cNvContentPartPr/>
                <p14:nvPr/>
              </p14:nvContentPartPr>
              <p14:xfrm>
                <a:off x="9143947" y="2561698"/>
                <a:ext cx="247320" cy="605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8BC9764-EDA1-A543-921C-A0281DF80BE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112987" y="2531098"/>
                  <a:ext cx="308520" cy="66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2A007C6-7612-3E47-916B-7B1E776D1219}"/>
                    </a:ext>
                  </a:extLst>
                </p14:cNvPr>
                <p14:cNvContentPartPr/>
                <p14:nvPr/>
              </p14:nvContentPartPr>
              <p14:xfrm>
                <a:off x="9574147" y="2497618"/>
                <a:ext cx="303120" cy="127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2A007C6-7612-3E47-916B-7B1E776D121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543547" y="2466658"/>
                  <a:ext cx="3643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F93065F-098D-E549-90C3-271784B633FD}"/>
                    </a:ext>
                  </a:extLst>
                </p14:cNvPr>
                <p14:cNvContentPartPr/>
                <p14:nvPr/>
              </p14:nvContentPartPr>
              <p14:xfrm>
                <a:off x="9546067" y="2638738"/>
                <a:ext cx="345960" cy="6001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F93065F-098D-E549-90C3-271784B633F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515467" y="2607778"/>
                  <a:ext cx="407520" cy="66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EE26646-716F-B246-80F5-7CE7EE6E8DFD}"/>
              </a:ext>
            </a:extLst>
          </p:cNvPr>
          <p:cNvGrpSpPr/>
          <p:nvPr/>
        </p:nvGrpSpPr>
        <p:grpSpPr>
          <a:xfrm>
            <a:off x="1206307" y="4176658"/>
            <a:ext cx="3696480" cy="1213920"/>
            <a:chOff x="1206307" y="4176658"/>
            <a:chExt cx="3696480" cy="121392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1B4BB48-082A-6E4E-9C88-15B61C43E355}"/>
                    </a:ext>
                  </a:extLst>
                </p14:cNvPr>
                <p14:cNvContentPartPr/>
                <p14:nvPr/>
              </p14:nvContentPartPr>
              <p14:xfrm>
                <a:off x="1312147" y="4176658"/>
                <a:ext cx="169560" cy="3585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1B4BB48-082A-6E4E-9C88-15B61C43E35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281547" y="4146058"/>
                  <a:ext cx="23112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AAD9E1E-9717-FF40-BB65-5B35E7C497BE}"/>
                    </a:ext>
                  </a:extLst>
                </p14:cNvPr>
                <p14:cNvContentPartPr/>
                <p14:nvPr/>
              </p14:nvContentPartPr>
              <p14:xfrm>
                <a:off x="1410787" y="4311658"/>
                <a:ext cx="21600" cy="3805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AAD9E1E-9717-FF40-BB65-5B35E7C497B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380187" y="4280698"/>
                  <a:ext cx="82800" cy="44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AD75BE0-09F5-894D-A4F4-639A27CED1AD}"/>
                    </a:ext>
                  </a:extLst>
                </p14:cNvPr>
                <p14:cNvContentPartPr/>
                <p14:nvPr/>
              </p14:nvContentPartPr>
              <p14:xfrm>
                <a:off x="1206307" y="4797658"/>
                <a:ext cx="423000" cy="637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AD75BE0-09F5-894D-A4F4-639A27CED1A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175707" y="4767058"/>
                  <a:ext cx="48420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21BCCF5-E134-C041-849C-BEB6C7EA5885}"/>
                    </a:ext>
                  </a:extLst>
                </p14:cNvPr>
                <p14:cNvContentPartPr/>
                <p14:nvPr/>
              </p14:nvContentPartPr>
              <p14:xfrm>
                <a:off x="1269667" y="4980898"/>
                <a:ext cx="204840" cy="183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21BCCF5-E134-C041-849C-BEB6C7EA588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239067" y="4950298"/>
                  <a:ext cx="2664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9453785-D199-D94D-ABE8-EE6501FAF036}"/>
                    </a:ext>
                  </a:extLst>
                </p14:cNvPr>
                <p14:cNvContentPartPr/>
                <p14:nvPr/>
              </p14:nvContentPartPr>
              <p14:xfrm>
                <a:off x="1249507" y="5107978"/>
                <a:ext cx="232560" cy="2826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9453785-D199-D94D-ABE8-EE6501FAF03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218907" y="5077378"/>
                  <a:ext cx="29376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D5DAFE-3A51-2D42-903C-4CEE39DB0D35}"/>
                    </a:ext>
                  </a:extLst>
                </p14:cNvPr>
                <p14:cNvContentPartPr/>
                <p14:nvPr/>
              </p14:nvContentPartPr>
              <p14:xfrm>
                <a:off x="1714267" y="5158378"/>
                <a:ext cx="226080" cy="1620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D5DAFE-3A51-2D42-903C-4CEE39DB0D3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683667" y="5127418"/>
                  <a:ext cx="2876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EB6AF4C-1036-694B-8E10-6BD9E2A85C78}"/>
                    </a:ext>
                  </a:extLst>
                </p14:cNvPr>
                <p14:cNvContentPartPr/>
                <p14:nvPr/>
              </p14:nvContentPartPr>
              <p14:xfrm>
                <a:off x="1890667" y="5107978"/>
                <a:ext cx="282600" cy="2260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EB6AF4C-1036-694B-8E10-6BD9E2A85C7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860067" y="5077378"/>
                  <a:ext cx="3438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5CDC85C-F16B-EE44-B3F0-B174C9DB58DF}"/>
                    </a:ext>
                  </a:extLst>
                </p14:cNvPr>
                <p14:cNvContentPartPr/>
                <p14:nvPr/>
              </p14:nvContentPartPr>
              <p14:xfrm>
                <a:off x="2102347" y="4850938"/>
                <a:ext cx="99000" cy="4197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5CDC85C-F16B-EE44-B3F0-B174C9DB58D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071747" y="4820338"/>
                  <a:ext cx="160560" cy="48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89EAD61-0537-B54D-AA13-B8820D19A2A5}"/>
                    </a:ext>
                  </a:extLst>
                </p14:cNvPr>
                <p14:cNvContentPartPr/>
                <p14:nvPr/>
              </p14:nvContentPartPr>
              <p14:xfrm>
                <a:off x="2462347" y="4444858"/>
                <a:ext cx="1080000" cy="868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89EAD61-0537-B54D-AA13-B8820D19A2A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431387" y="4414258"/>
                  <a:ext cx="1141200" cy="9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AD4B4082-A5A4-4540-9273-95B10502D2F8}"/>
                    </a:ext>
                  </a:extLst>
                </p14:cNvPr>
                <p14:cNvContentPartPr/>
                <p14:nvPr/>
              </p14:nvContentPartPr>
              <p14:xfrm>
                <a:off x="3795787" y="4776418"/>
                <a:ext cx="295920" cy="144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AD4B4082-A5A4-4540-9273-95B10502D2F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765187" y="4745818"/>
                  <a:ext cx="3571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59FE963-4F6A-2C46-AC6F-AB8F19A7B2D0}"/>
                    </a:ext>
                  </a:extLst>
                </p14:cNvPr>
                <p14:cNvContentPartPr/>
                <p14:nvPr/>
              </p14:nvContentPartPr>
              <p14:xfrm>
                <a:off x="3753307" y="4940218"/>
                <a:ext cx="338400" cy="622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59FE963-4F6A-2C46-AC6F-AB8F19A7B2D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722707" y="4909618"/>
                  <a:ext cx="3996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7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127A1CC-C244-6D41-B624-9FF489E899C2}"/>
                    </a:ext>
                  </a:extLst>
                </p14:cNvPr>
                <p14:cNvContentPartPr/>
                <p14:nvPr/>
              </p14:nvContentPartPr>
              <p14:xfrm>
                <a:off x="4282507" y="4332538"/>
                <a:ext cx="289800" cy="4582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127A1CC-C244-6D41-B624-9FF489E899C2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251907" y="4301938"/>
                  <a:ext cx="351000" cy="51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7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A9DD133-B3EA-4849-816D-88EEC8A59BE5}"/>
                    </a:ext>
                  </a:extLst>
                </p14:cNvPr>
                <p14:cNvContentPartPr/>
                <p14:nvPr/>
              </p14:nvContentPartPr>
              <p14:xfrm>
                <a:off x="4458907" y="4600738"/>
                <a:ext cx="78120" cy="450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A9DD133-B3EA-4849-816D-88EEC8A59BE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428307" y="4570138"/>
                  <a:ext cx="13932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7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7766A48-350E-3749-B992-84FA73BB6F5D}"/>
                    </a:ext>
                  </a:extLst>
                </p14:cNvPr>
                <p14:cNvContentPartPr/>
                <p14:nvPr/>
              </p14:nvContentPartPr>
              <p14:xfrm>
                <a:off x="4557547" y="4609378"/>
                <a:ext cx="345240" cy="400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7766A48-350E-3749-B992-84FA73BB6F5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526947" y="4578778"/>
                  <a:ext cx="406800" cy="46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B353A91-48A0-CC40-9089-43E61925557A}"/>
              </a:ext>
            </a:extLst>
          </p:cNvPr>
          <p:cNvGrpSpPr/>
          <p:nvPr/>
        </p:nvGrpSpPr>
        <p:grpSpPr>
          <a:xfrm>
            <a:off x="5947507" y="4024738"/>
            <a:ext cx="2844000" cy="1041480"/>
            <a:chOff x="5947507" y="4024738"/>
            <a:chExt cx="2844000" cy="104148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B2DCE7E-DA89-FC41-956B-35A02E4BB900}"/>
                    </a:ext>
                  </a:extLst>
                </p14:cNvPr>
                <p14:cNvContentPartPr/>
                <p14:nvPr/>
              </p14:nvContentPartPr>
              <p14:xfrm>
                <a:off x="6025267" y="4024738"/>
                <a:ext cx="261360" cy="3610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B2DCE7E-DA89-FC41-956B-35A02E4BB90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994667" y="3993778"/>
                  <a:ext cx="32292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0BB7A7B-A6D3-2F4E-8D24-EE2B84CA43BB}"/>
                    </a:ext>
                  </a:extLst>
                </p14:cNvPr>
                <p14:cNvContentPartPr/>
                <p14:nvPr/>
              </p14:nvContentPartPr>
              <p14:xfrm>
                <a:off x="6040027" y="4240378"/>
                <a:ext cx="429840" cy="709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0BB7A7B-A6D3-2F4E-8D24-EE2B84CA43B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009427" y="4209418"/>
                  <a:ext cx="4914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8B01083-E05E-B048-B50F-9580D98B8B43}"/>
                    </a:ext>
                  </a:extLst>
                </p14:cNvPr>
                <p14:cNvContentPartPr/>
                <p14:nvPr/>
              </p14:nvContentPartPr>
              <p14:xfrm>
                <a:off x="5947507" y="4480138"/>
                <a:ext cx="556920" cy="284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8B01083-E05E-B048-B50F-9580D98B8B4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916907" y="4449538"/>
                  <a:ext cx="6184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7D32979-FE37-204B-89A2-ACFBBDC77FD3}"/>
                    </a:ext>
                  </a:extLst>
                </p14:cNvPr>
                <p14:cNvContentPartPr/>
                <p14:nvPr/>
              </p14:nvContentPartPr>
              <p14:xfrm>
                <a:off x="6103027" y="4635298"/>
                <a:ext cx="211320" cy="4309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7D32979-FE37-204B-89A2-ACFBBDC77FD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072067" y="4604698"/>
                  <a:ext cx="272520" cy="49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DA2675F-5378-4745-B241-8194A0E6F7B1}"/>
                    </a:ext>
                  </a:extLst>
                </p14:cNvPr>
                <p14:cNvContentPartPr/>
                <p14:nvPr/>
              </p14:nvContentPartPr>
              <p14:xfrm>
                <a:off x="6497947" y="4811698"/>
                <a:ext cx="219240" cy="204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DA2675F-5378-4745-B241-8194A0E6F7B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67347" y="4781098"/>
                  <a:ext cx="28044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F46188F-5101-F642-AB40-94A27FCA08F4}"/>
                    </a:ext>
                  </a:extLst>
                </p14:cNvPr>
                <p14:cNvContentPartPr/>
                <p14:nvPr/>
              </p14:nvContentPartPr>
              <p14:xfrm>
                <a:off x="6723667" y="4762378"/>
                <a:ext cx="212040" cy="2332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F46188F-5101-F642-AB40-94A27FCA08F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693067" y="4731778"/>
                  <a:ext cx="2732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06EE8AD-F421-944B-BC6C-3AC1B776B09C}"/>
                    </a:ext>
                  </a:extLst>
                </p14:cNvPr>
                <p14:cNvContentPartPr/>
                <p14:nvPr/>
              </p14:nvContentPartPr>
              <p14:xfrm>
                <a:off x="6907267" y="4498138"/>
                <a:ext cx="84960" cy="4550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06EE8AD-F421-944B-BC6C-3AC1B776B09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876667" y="4467538"/>
                  <a:ext cx="146520" cy="51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A89411B-6DBE-EC46-9B4B-8E5A7028214D}"/>
                    </a:ext>
                  </a:extLst>
                </p14:cNvPr>
                <p14:cNvContentPartPr/>
                <p14:nvPr/>
              </p14:nvContentPartPr>
              <p14:xfrm>
                <a:off x="7260067" y="4332538"/>
                <a:ext cx="198000" cy="4644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A89411B-6DBE-EC46-9B4B-8E5A7028214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229467" y="4301938"/>
                  <a:ext cx="259200" cy="52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EC46502-E63A-654A-ADFD-F9A6175D6F32}"/>
                    </a:ext>
                  </a:extLst>
                </p14:cNvPr>
                <p14:cNvContentPartPr/>
                <p14:nvPr/>
              </p14:nvContentPartPr>
              <p14:xfrm>
                <a:off x="7542307" y="4458898"/>
                <a:ext cx="254520" cy="3531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EC46502-E63A-654A-ADFD-F9A6175D6F3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511707" y="4428298"/>
                  <a:ext cx="31572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C647DC4-A9C8-CB44-B9F5-B26EFA8F9632}"/>
                    </a:ext>
                  </a:extLst>
                </p14:cNvPr>
                <p14:cNvContentPartPr/>
                <p14:nvPr/>
              </p14:nvContentPartPr>
              <p14:xfrm>
                <a:off x="7803307" y="4473658"/>
                <a:ext cx="296640" cy="359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C647DC4-A9C8-CB44-B9F5-B26EFA8F963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772707" y="4443058"/>
                  <a:ext cx="35820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555B58C-F5A6-F542-B189-2BC5C79165C5}"/>
                    </a:ext>
                  </a:extLst>
                </p14:cNvPr>
                <p14:cNvContentPartPr/>
                <p14:nvPr/>
              </p14:nvContentPartPr>
              <p14:xfrm>
                <a:off x="8078347" y="4460338"/>
                <a:ext cx="317880" cy="3304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555B58C-F5A6-F542-B189-2BC5C79165C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047747" y="4429738"/>
                  <a:ext cx="379080" cy="39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21F2BC9-CBEF-C74F-8D06-92E00983D7EB}"/>
                    </a:ext>
                  </a:extLst>
                </p14:cNvPr>
                <p14:cNvContentPartPr/>
                <p14:nvPr/>
              </p14:nvContentPartPr>
              <p14:xfrm>
                <a:off x="8614747" y="4530178"/>
                <a:ext cx="176760" cy="208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21F2BC9-CBEF-C74F-8D06-92E00983D7EB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584147" y="4499578"/>
                  <a:ext cx="23796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D363242-46F1-3D46-91DF-B381FEB0F934}"/>
                    </a:ext>
                  </a:extLst>
                </p14:cNvPr>
                <p14:cNvContentPartPr/>
                <p14:nvPr/>
              </p14:nvContentPartPr>
              <p14:xfrm>
                <a:off x="8548147" y="4705858"/>
                <a:ext cx="236160" cy="144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D363242-46F1-3D46-91DF-B381FEB0F93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517187" y="4675258"/>
                  <a:ext cx="297720" cy="7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2D48EAC-68FD-D44B-AD0F-578B93CBB529}"/>
              </a:ext>
            </a:extLst>
          </p:cNvPr>
          <p:cNvGrpSpPr/>
          <p:nvPr/>
        </p:nvGrpSpPr>
        <p:grpSpPr>
          <a:xfrm>
            <a:off x="4621267" y="5312818"/>
            <a:ext cx="4798080" cy="1044360"/>
            <a:chOff x="4621267" y="5312818"/>
            <a:chExt cx="4798080" cy="104436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9017810-6A21-F648-9E2F-22C433D2FD5B}"/>
                    </a:ext>
                  </a:extLst>
                </p14:cNvPr>
                <p14:cNvContentPartPr/>
                <p14:nvPr/>
              </p14:nvContentPartPr>
              <p14:xfrm>
                <a:off x="4691827" y="5312818"/>
                <a:ext cx="261360" cy="3038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9017810-6A21-F648-9E2F-22C433D2FD5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661227" y="5281858"/>
                  <a:ext cx="32292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DCF7C79-5AD4-0C40-AD68-ABFF3C8391BD}"/>
                    </a:ext>
                  </a:extLst>
                </p14:cNvPr>
                <p14:cNvContentPartPr/>
                <p14:nvPr/>
              </p14:nvContentPartPr>
              <p14:xfrm>
                <a:off x="4621267" y="5693698"/>
                <a:ext cx="367200" cy="921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DCF7C79-5AD4-0C40-AD68-ABFF3C8391B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590667" y="5663098"/>
                  <a:ext cx="4287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9ED2DEA-B2BB-A248-9119-158AE11D64D6}"/>
                    </a:ext>
                  </a:extLst>
                </p14:cNvPr>
                <p14:cNvContentPartPr/>
                <p14:nvPr/>
              </p14:nvContentPartPr>
              <p14:xfrm>
                <a:off x="4713067" y="5862898"/>
                <a:ext cx="233280" cy="568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9ED2DEA-B2BB-A248-9119-158AE11D64D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682107" y="5832298"/>
                  <a:ext cx="2944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224C830B-14C0-AD47-B187-F0AFD961B4FC}"/>
                    </a:ext>
                  </a:extLst>
                </p14:cNvPr>
                <p14:cNvContentPartPr/>
                <p14:nvPr/>
              </p14:nvContentPartPr>
              <p14:xfrm>
                <a:off x="4677787" y="5912218"/>
                <a:ext cx="289800" cy="4096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224C830B-14C0-AD47-B187-F0AFD961B4F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46827" y="5881618"/>
                  <a:ext cx="35100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DF3452A-1C13-7F47-A5DC-1AA11315DD94}"/>
                    </a:ext>
                  </a:extLst>
                </p14:cNvPr>
                <p14:cNvContentPartPr/>
                <p14:nvPr/>
              </p14:nvContentPartPr>
              <p14:xfrm>
                <a:off x="5192587" y="6046498"/>
                <a:ext cx="268560" cy="2260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DF3452A-1C13-7F47-A5DC-1AA11315DD9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161987" y="6015898"/>
                  <a:ext cx="32976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1A0DF92-C017-3349-B436-FB3717634E46}"/>
                    </a:ext>
                  </a:extLst>
                </p14:cNvPr>
                <p14:cNvContentPartPr/>
                <p14:nvPr/>
              </p14:nvContentPartPr>
              <p14:xfrm>
                <a:off x="5475547" y="6039298"/>
                <a:ext cx="295920" cy="2048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1A0DF92-C017-3349-B436-FB3717634E4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444947" y="6008698"/>
                  <a:ext cx="35712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E98595E-549A-1741-BAE6-EDB3FF59ED3B}"/>
                    </a:ext>
                  </a:extLst>
                </p14:cNvPr>
                <p14:cNvContentPartPr/>
                <p14:nvPr/>
              </p14:nvContentPartPr>
              <p14:xfrm>
                <a:off x="5686507" y="5736898"/>
                <a:ext cx="56880" cy="4935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E98595E-549A-1741-BAE6-EDB3FF59ED3B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655907" y="5705938"/>
                  <a:ext cx="118080" cy="55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144ED42-1213-E840-83A8-DE79F2BDC2AF}"/>
                    </a:ext>
                  </a:extLst>
                </p14:cNvPr>
                <p14:cNvContentPartPr/>
                <p14:nvPr/>
              </p14:nvContentPartPr>
              <p14:xfrm>
                <a:off x="6074587" y="5562658"/>
                <a:ext cx="99000" cy="6040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144ED42-1213-E840-83A8-DE79F2BDC2A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043987" y="5532058"/>
                  <a:ext cx="160560" cy="66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2CF0AE1-BF5B-1B48-8E5F-D5B6FE763DB2}"/>
                    </a:ext>
                  </a:extLst>
                </p14:cNvPr>
                <p14:cNvContentPartPr/>
                <p14:nvPr/>
              </p14:nvContentPartPr>
              <p14:xfrm>
                <a:off x="5997187" y="5432698"/>
                <a:ext cx="1362240" cy="9244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2CF0AE1-BF5B-1B48-8E5F-D5B6FE763DB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966227" y="5402098"/>
                  <a:ext cx="1423440" cy="9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6EA9AC3E-870A-DE45-9444-578398DF47E2}"/>
                    </a:ext>
                  </a:extLst>
                </p14:cNvPr>
                <p14:cNvContentPartPr/>
                <p14:nvPr/>
              </p14:nvContentPartPr>
              <p14:xfrm>
                <a:off x="7549147" y="5792338"/>
                <a:ext cx="268560" cy="496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6EA9AC3E-870A-DE45-9444-578398DF47E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518547" y="5761738"/>
                  <a:ext cx="32976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2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3CA330D-9070-354B-B971-C7CF1BCEB2DD}"/>
                    </a:ext>
                  </a:extLst>
                </p14:cNvPr>
                <p14:cNvContentPartPr/>
                <p14:nvPr/>
              </p14:nvContentPartPr>
              <p14:xfrm>
                <a:off x="7542307" y="5968738"/>
                <a:ext cx="303840" cy="216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3CA330D-9070-354B-B971-C7CF1BCEB2D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511707" y="5938138"/>
                  <a:ext cx="365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9D1B24E-D5EA-E248-B7A6-4B5FC065EA6B}"/>
                    </a:ext>
                  </a:extLst>
                </p14:cNvPr>
                <p14:cNvContentPartPr/>
                <p14:nvPr/>
              </p14:nvContentPartPr>
              <p14:xfrm>
                <a:off x="8021827" y="5503258"/>
                <a:ext cx="198000" cy="6141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9D1B24E-D5EA-E248-B7A6-4B5FC065EA6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90867" y="5472298"/>
                  <a:ext cx="259200" cy="67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4032E3C-0875-4443-9FF0-3F68CA3821AE}"/>
                    </a:ext>
                  </a:extLst>
                </p14:cNvPr>
                <p14:cNvContentPartPr/>
                <p14:nvPr/>
              </p14:nvContentPartPr>
              <p14:xfrm>
                <a:off x="8353747" y="5721778"/>
                <a:ext cx="261360" cy="3672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4032E3C-0875-4443-9FF0-3F68CA3821A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322787" y="5691178"/>
                  <a:ext cx="32292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3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64827D3-5D71-844B-86BB-593CD74B3210}"/>
                    </a:ext>
                  </a:extLst>
                </p14:cNvPr>
                <p14:cNvContentPartPr/>
                <p14:nvPr/>
              </p14:nvContentPartPr>
              <p14:xfrm>
                <a:off x="8664067" y="5771098"/>
                <a:ext cx="302040" cy="3232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64827D3-5D71-844B-86BB-593CD74B321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633467" y="5740498"/>
                  <a:ext cx="3636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9E9EBF2-0E89-C840-BA6E-E41F937E6624}"/>
                    </a:ext>
                  </a:extLst>
                </p14:cNvPr>
                <p14:cNvContentPartPr/>
                <p14:nvPr/>
              </p14:nvContentPartPr>
              <p14:xfrm>
                <a:off x="9002827" y="5609818"/>
                <a:ext cx="416520" cy="4996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9E9EBF2-0E89-C840-BA6E-E41F937E662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971867" y="5579218"/>
                  <a:ext cx="478080" cy="56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382279-AB9A-5442-A09E-17665EAC7ED7}"/>
              </a:ext>
            </a:extLst>
          </p:cNvPr>
          <p:cNvGrpSpPr/>
          <p:nvPr/>
        </p:nvGrpSpPr>
        <p:grpSpPr>
          <a:xfrm>
            <a:off x="4113307" y="2978938"/>
            <a:ext cx="748440" cy="598680"/>
            <a:chOff x="4113307" y="2978938"/>
            <a:chExt cx="748440" cy="59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8FD1EE7-554A-5645-B5E6-7115D3D2B8EF}"/>
                    </a:ext>
                  </a:extLst>
                </p14:cNvPr>
                <p14:cNvContentPartPr/>
                <p14:nvPr/>
              </p14:nvContentPartPr>
              <p14:xfrm>
                <a:off x="4113307" y="3005578"/>
                <a:ext cx="289800" cy="5720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8FD1EE7-554A-5645-B5E6-7115D3D2B8E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097827" y="2990098"/>
                  <a:ext cx="320040" cy="60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FE5BC25-4566-2240-AAB6-2086DCB47AA7}"/>
                    </a:ext>
                  </a:extLst>
                </p14:cNvPr>
                <p14:cNvContentPartPr/>
                <p14:nvPr/>
              </p14:nvContentPartPr>
              <p14:xfrm>
                <a:off x="4430827" y="2978938"/>
                <a:ext cx="430920" cy="5349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FE5BC25-4566-2240-AAB6-2086DCB47AA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415347" y="2963458"/>
                  <a:ext cx="461160" cy="56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78A79DC-1872-F54B-BCA9-54912E62B871}"/>
              </a:ext>
            </a:extLst>
          </p:cNvPr>
          <p:cNvGrpSpPr/>
          <p:nvPr/>
        </p:nvGrpSpPr>
        <p:grpSpPr>
          <a:xfrm>
            <a:off x="2709307" y="4649338"/>
            <a:ext cx="635400" cy="438120"/>
            <a:chOff x="2709307" y="4649338"/>
            <a:chExt cx="635400" cy="43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6F5BED9-8414-5741-B04B-99F423D3D70B}"/>
                    </a:ext>
                  </a:extLst>
                </p14:cNvPr>
                <p14:cNvContentPartPr/>
                <p14:nvPr/>
              </p14:nvContentPartPr>
              <p14:xfrm>
                <a:off x="2709307" y="4649338"/>
                <a:ext cx="268560" cy="1908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6F5BED9-8414-5741-B04B-99F423D3D70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693827" y="4634218"/>
                  <a:ext cx="29880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B3E1385-2B60-5341-906A-A8E8B6CEFF2D}"/>
                    </a:ext>
                  </a:extLst>
                </p14:cNvPr>
                <p14:cNvContentPartPr/>
                <p14:nvPr/>
              </p14:nvContentPartPr>
              <p14:xfrm>
                <a:off x="2723347" y="4801618"/>
                <a:ext cx="219240" cy="285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B3E1385-2B60-5341-906A-A8E8B6CEFF2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707867" y="4786138"/>
                  <a:ext cx="2494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855ED9A-C254-F341-A261-5F70B1FC3F12}"/>
                    </a:ext>
                  </a:extLst>
                </p14:cNvPr>
                <p14:cNvContentPartPr/>
                <p14:nvPr/>
              </p14:nvContentPartPr>
              <p14:xfrm>
                <a:off x="2991547" y="4691818"/>
                <a:ext cx="353160" cy="360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855ED9A-C254-F341-A261-5F70B1FC3F1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976067" y="4676338"/>
                  <a:ext cx="383760" cy="39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E5C3B1F-9AEA-A849-BECA-D590EF9133DE}"/>
              </a:ext>
            </a:extLst>
          </p:cNvPr>
          <p:cNvGrpSpPr/>
          <p:nvPr/>
        </p:nvGrpSpPr>
        <p:grpSpPr>
          <a:xfrm>
            <a:off x="7358707" y="2666818"/>
            <a:ext cx="600120" cy="536400"/>
            <a:chOff x="7358707" y="2666818"/>
            <a:chExt cx="600120" cy="53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CFC589F7-62BE-0743-9DED-4137DBF723F8}"/>
                    </a:ext>
                  </a:extLst>
                </p14:cNvPr>
                <p14:cNvContentPartPr/>
                <p14:nvPr/>
              </p14:nvContentPartPr>
              <p14:xfrm>
                <a:off x="7358707" y="2666818"/>
                <a:ext cx="204840" cy="2959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CFC589F7-62BE-0743-9DED-4137DBF723F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343587" y="2651698"/>
                  <a:ext cx="23544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4328CDD-FA01-6B40-8EEA-5D97A4FBB1A5}"/>
                    </a:ext>
                  </a:extLst>
                </p14:cNvPr>
                <p14:cNvContentPartPr/>
                <p14:nvPr/>
              </p14:nvContentPartPr>
              <p14:xfrm>
                <a:off x="7492987" y="2787418"/>
                <a:ext cx="28440" cy="3452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4328CDD-FA01-6B40-8EEA-5D97A4FBB1A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477507" y="2772298"/>
                  <a:ext cx="5904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8297030-785A-FC47-9571-3FA09EA9AA2F}"/>
                    </a:ext>
                  </a:extLst>
                </p14:cNvPr>
                <p14:cNvContentPartPr/>
                <p14:nvPr/>
              </p14:nvContentPartPr>
              <p14:xfrm>
                <a:off x="7648147" y="2666818"/>
                <a:ext cx="208800" cy="709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8297030-785A-FC47-9571-3FA09EA9AA2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632667" y="2651698"/>
                  <a:ext cx="2394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7468C1D-D803-5644-B758-01D04A268932}"/>
                    </a:ext>
                  </a:extLst>
                </p14:cNvPr>
                <p14:cNvContentPartPr/>
                <p14:nvPr/>
              </p14:nvContentPartPr>
              <p14:xfrm>
                <a:off x="7620427" y="2751418"/>
                <a:ext cx="338400" cy="4518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7468C1D-D803-5644-B758-01D04A26893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605307" y="2736298"/>
                  <a:ext cx="368640" cy="48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7743612-5878-FE43-9AC9-23A942FBD5F1}"/>
              </a:ext>
            </a:extLst>
          </p:cNvPr>
          <p:cNvGrpSpPr/>
          <p:nvPr/>
        </p:nvGrpSpPr>
        <p:grpSpPr>
          <a:xfrm>
            <a:off x="9122707" y="4183858"/>
            <a:ext cx="1157760" cy="550440"/>
            <a:chOff x="9122707" y="4183858"/>
            <a:chExt cx="1157760" cy="55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8BF9E1B9-9DF2-EE43-9FCB-6E8A9513B94C}"/>
                    </a:ext>
                  </a:extLst>
                </p14:cNvPr>
                <p14:cNvContentPartPr/>
                <p14:nvPr/>
              </p14:nvContentPartPr>
              <p14:xfrm>
                <a:off x="9122707" y="4190698"/>
                <a:ext cx="309960" cy="5436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8BF9E1B9-9DF2-EE43-9FCB-6E8A9513B94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107227" y="4175578"/>
                  <a:ext cx="340560" cy="57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251C659A-BE2E-6644-93DC-7608F94F45DE}"/>
                    </a:ext>
                  </a:extLst>
                </p14:cNvPr>
                <p14:cNvContentPartPr/>
                <p14:nvPr/>
              </p14:nvContentPartPr>
              <p14:xfrm>
                <a:off x="9489547" y="4197898"/>
                <a:ext cx="289800" cy="5014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251C659A-BE2E-6644-93DC-7608F94F45D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474427" y="4182778"/>
                  <a:ext cx="320040" cy="53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22A96CD8-50C8-9E4B-9515-C40DFCA1D1DD}"/>
                    </a:ext>
                  </a:extLst>
                </p14:cNvPr>
                <p14:cNvContentPartPr/>
                <p14:nvPr/>
              </p14:nvContentPartPr>
              <p14:xfrm>
                <a:off x="9517627" y="4402378"/>
                <a:ext cx="381240" cy="990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22A96CD8-50C8-9E4B-9515-C40DFCA1D1D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502507" y="4387258"/>
                  <a:ext cx="41184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345FE75-DF26-A64B-98ED-9C0F999841D7}"/>
                    </a:ext>
                  </a:extLst>
                </p14:cNvPr>
                <p14:cNvContentPartPr/>
                <p14:nvPr/>
              </p14:nvContentPartPr>
              <p14:xfrm>
                <a:off x="10011547" y="4183858"/>
                <a:ext cx="219240" cy="637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345FE75-DF26-A64B-98ED-9C0F999841D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996427" y="4168378"/>
                  <a:ext cx="24948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4FDB423-6970-2845-B27C-119FEFA56801}"/>
                    </a:ext>
                  </a:extLst>
                </p14:cNvPr>
                <p14:cNvContentPartPr/>
                <p14:nvPr/>
              </p14:nvContentPartPr>
              <p14:xfrm>
                <a:off x="9955387" y="4275658"/>
                <a:ext cx="325080" cy="4096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4FDB423-6970-2845-B27C-119FEFA5680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939907" y="4260178"/>
                  <a:ext cx="355320" cy="43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A8F2E50-960D-F64F-92C7-102D7B54637A}"/>
              </a:ext>
            </a:extLst>
          </p:cNvPr>
          <p:cNvGrpSpPr/>
          <p:nvPr/>
        </p:nvGrpSpPr>
        <p:grpSpPr>
          <a:xfrm>
            <a:off x="6266107" y="5728978"/>
            <a:ext cx="895320" cy="416520"/>
            <a:chOff x="6266107" y="5728978"/>
            <a:chExt cx="895320" cy="41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4076672F-2E32-224B-ABEC-37F05378D415}"/>
                    </a:ext>
                  </a:extLst>
                </p14:cNvPr>
                <p14:cNvContentPartPr/>
                <p14:nvPr/>
              </p14:nvContentPartPr>
              <p14:xfrm>
                <a:off x="6266107" y="5728978"/>
                <a:ext cx="303120" cy="4165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4076672F-2E32-224B-ABEC-37F05378D41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250627" y="5713858"/>
                  <a:ext cx="333360" cy="44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8A28BE3-AD57-0947-B82C-F6A4D170F4F3}"/>
                    </a:ext>
                  </a:extLst>
                </p14:cNvPr>
                <p14:cNvContentPartPr/>
                <p14:nvPr/>
              </p14:nvContentPartPr>
              <p14:xfrm>
                <a:off x="6582547" y="5771098"/>
                <a:ext cx="120240" cy="428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8A28BE3-AD57-0947-B82C-F6A4D170F4F3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567427" y="5755978"/>
                  <a:ext cx="1508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08913CD-13A0-624C-ACCD-DCD0DA76B87C}"/>
                    </a:ext>
                  </a:extLst>
                </p14:cNvPr>
                <p14:cNvContentPartPr/>
                <p14:nvPr/>
              </p14:nvContentPartPr>
              <p14:xfrm>
                <a:off x="6561667" y="5799538"/>
                <a:ext cx="212040" cy="33120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08913CD-13A0-624C-ACCD-DCD0DA76B87C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546187" y="5784418"/>
                  <a:ext cx="24264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ACE173EA-9896-494B-91A3-0C249406C51E}"/>
                    </a:ext>
                  </a:extLst>
                </p14:cNvPr>
                <p14:cNvContentPartPr/>
                <p14:nvPr/>
              </p14:nvContentPartPr>
              <p14:xfrm>
                <a:off x="6618547" y="5757058"/>
                <a:ext cx="190080" cy="637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ACE173EA-9896-494B-91A3-0C249406C51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603427" y="5741938"/>
                  <a:ext cx="22068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9BF515E5-1BDC-0A47-99ED-CDC1EADFF3FC}"/>
                    </a:ext>
                  </a:extLst>
                </p14:cNvPr>
                <p14:cNvContentPartPr/>
                <p14:nvPr/>
              </p14:nvContentPartPr>
              <p14:xfrm>
                <a:off x="6801427" y="5862898"/>
                <a:ext cx="141480" cy="2314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9BF515E5-1BDC-0A47-99ED-CDC1EADFF3FC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786307" y="5847778"/>
                  <a:ext cx="1720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751E0069-666C-BF41-8A44-29BA0FB9D3EF}"/>
                    </a:ext>
                  </a:extLst>
                </p14:cNvPr>
                <p14:cNvContentPartPr/>
                <p14:nvPr/>
              </p14:nvContentPartPr>
              <p14:xfrm>
                <a:off x="6949387" y="5813578"/>
                <a:ext cx="212040" cy="2685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751E0069-666C-BF41-8A44-29BA0FB9D3E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934267" y="5798458"/>
                  <a:ext cx="242640" cy="298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8672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Širokozaslonsko</PresentationFormat>
  <Paragraphs>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NALOGA - PREGLED</vt:lpstr>
      <vt:lpstr>Izračunaj del celote ali celoto!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NALOGA - PREGLED</dc:title>
  <dc:creator>petra.bergoc@gmail.com</dc:creator>
  <cp:lastModifiedBy>petra.bergoc@gmail.com</cp:lastModifiedBy>
  <cp:revision>1</cp:revision>
  <dcterms:created xsi:type="dcterms:W3CDTF">2021-01-26T15:39:12Z</dcterms:created>
  <dcterms:modified xsi:type="dcterms:W3CDTF">2021-01-26T15:39:57Z</dcterms:modified>
</cp:coreProperties>
</file>