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59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31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92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39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56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89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450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71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39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1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04EF-0615-4D33-96C6-FA8E1D460D5C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256F-AE27-4EBF-9891-C67A5E9D43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179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NALOGA ŠT. 10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895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Poslušaj razlago za nalogo št. 10.</a:t>
            </a:r>
            <a:endParaRPr lang="sl-SI" dirty="0"/>
          </a:p>
        </p:txBody>
      </p:sp>
      <p:pic>
        <p:nvPicPr>
          <p:cNvPr id="4" name="Glas 09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6028" y="2910089"/>
            <a:ext cx="609600" cy="609600"/>
          </a:xfrm>
        </p:spPr>
      </p:pic>
      <p:sp>
        <p:nvSpPr>
          <p:cNvPr id="5" name="Ovalni oblaček 4"/>
          <p:cNvSpPr/>
          <p:nvPr/>
        </p:nvSpPr>
        <p:spPr>
          <a:xfrm>
            <a:off x="8731876" y="3412902"/>
            <a:ext cx="2730321" cy="1455312"/>
          </a:xfrm>
          <a:prstGeom prst="wedgeEllipseCallout">
            <a:avLst>
              <a:gd name="adj1" fmla="val -145193"/>
              <a:gd name="adj2" fmla="val 751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na zvočnik, nato puščico in poslušaj razlago.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89" y="4140558"/>
            <a:ext cx="2014605" cy="20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Širokozaslonsko</PresentationFormat>
  <Paragraphs>3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NALOGA ŠT. 10</vt:lpstr>
      <vt:lpstr>Poslušaj razlago za nalogo št. 10.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NALOGA ŠT. 10</dc:title>
  <dc:creator>petra.bergoc@gmail.com</dc:creator>
  <cp:lastModifiedBy>petra.bergoc@gmail.com</cp:lastModifiedBy>
  <cp:revision>1</cp:revision>
  <dcterms:created xsi:type="dcterms:W3CDTF">2021-01-31T17:40:51Z</dcterms:created>
  <dcterms:modified xsi:type="dcterms:W3CDTF">2021-01-31T17:44:38Z</dcterms:modified>
</cp:coreProperties>
</file>