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0" r:id="rId3"/>
    <p:sldId id="263" r:id="rId4"/>
    <p:sldId id="262" r:id="rId5"/>
    <p:sldId id="264" r:id="rId6"/>
    <p:sldId id="267" r:id="rId7"/>
    <p:sldId id="265" r:id="rId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82"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577952-8A6B-4801-8CB3-EFCCAE5BE62C}"/>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ED518549-D924-4819-AEAF-E0FBDA35E7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97376FB5-3B77-4839-89F3-55FF87D203D4}"/>
              </a:ext>
            </a:extLst>
          </p:cNvPr>
          <p:cNvSpPr>
            <a:spLocks noGrp="1"/>
          </p:cNvSpPr>
          <p:nvPr>
            <p:ph type="dt" sz="half" idx="10"/>
          </p:nvPr>
        </p:nvSpPr>
        <p:spPr/>
        <p:txBody>
          <a:bodyPr/>
          <a:lstStyle/>
          <a:p>
            <a:fld id="{6A8117DA-CC9B-40EF-9ED0-06FB5AD73F45}" type="datetimeFigureOut">
              <a:rPr lang="sl-SI" smtClean="0"/>
              <a:t>20. 01. 2021</a:t>
            </a:fld>
            <a:endParaRPr lang="sl-SI"/>
          </a:p>
        </p:txBody>
      </p:sp>
      <p:sp>
        <p:nvSpPr>
          <p:cNvPr id="5" name="Označba mesta noge 4">
            <a:extLst>
              <a:ext uri="{FF2B5EF4-FFF2-40B4-BE49-F238E27FC236}">
                <a16:creationId xmlns:a16="http://schemas.microsoft.com/office/drawing/2014/main" id="{C763658B-5E44-4A22-B650-B2D702EB53E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D62F724-3786-404B-A169-254C892B9FDA}"/>
              </a:ext>
            </a:extLst>
          </p:cNvPr>
          <p:cNvSpPr>
            <a:spLocks noGrp="1"/>
          </p:cNvSpPr>
          <p:nvPr>
            <p:ph type="sldNum" sz="quarter" idx="12"/>
          </p:nvPr>
        </p:nvSpPr>
        <p:spPr/>
        <p:txBody>
          <a:bodyPr/>
          <a:lstStyle/>
          <a:p>
            <a:fld id="{25DAE21E-82F5-4322-A7A7-56F3E0A3DEB1}" type="slidenum">
              <a:rPr lang="sl-SI" smtClean="0"/>
              <a:t>‹#›</a:t>
            </a:fld>
            <a:endParaRPr lang="sl-SI"/>
          </a:p>
        </p:txBody>
      </p:sp>
    </p:spTree>
    <p:extLst>
      <p:ext uri="{BB962C8B-B14F-4D97-AF65-F5344CB8AC3E}">
        <p14:creationId xmlns:p14="http://schemas.microsoft.com/office/powerpoint/2010/main" val="357389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808C5F-A4CB-4CF1-850F-F92346803B9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35384DD1-5113-4386-A125-01B6BCF0BBA4}"/>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974CBE7-FD1D-4485-B9C1-6E76ED8E6211}"/>
              </a:ext>
            </a:extLst>
          </p:cNvPr>
          <p:cNvSpPr>
            <a:spLocks noGrp="1"/>
          </p:cNvSpPr>
          <p:nvPr>
            <p:ph type="dt" sz="half" idx="10"/>
          </p:nvPr>
        </p:nvSpPr>
        <p:spPr/>
        <p:txBody>
          <a:bodyPr/>
          <a:lstStyle/>
          <a:p>
            <a:fld id="{6A8117DA-CC9B-40EF-9ED0-06FB5AD73F45}" type="datetimeFigureOut">
              <a:rPr lang="sl-SI" smtClean="0"/>
              <a:t>20. 01. 2021</a:t>
            </a:fld>
            <a:endParaRPr lang="sl-SI"/>
          </a:p>
        </p:txBody>
      </p:sp>
      <p:sp>
        <p:nvSpPr>
          <p:cNvPr id="5" name="Označba mesta noge 4">
            <a:extLst>
              <a:ext uri="{FF2B5EF4-FFF2-40B4-BE49-F238E27FC236}">
                <a16:creationId xmlns:a16="http://schemas.microsoft.com/office/drawing/2014/main" id="{7D035383-4618-4D46-AF49-86BDF0CE4D5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A5DEF69-7A8C-4EFF-98B4-DF9ACAA02F01}"/>
              </a:ext>
            </a:extLst>
          </p:cNvPr>
          <p:cNvSpPr>
            <a:spLocks noGrp="1"/>
          </p:cNvSpPr>
          <p:nvPr>
            <p:ph type="sldNum" sz="quarter" idx="12"/>
          </p:nvPr>
        </p:nvSpPr>
        <p:spPr/>
        <p:txBody>
          <a:bodyPr/>
          <a:lstStyle/>
          <a:p>
            <a:fld id="{25DAE21E-82F5-4322-A7A7-56F3E0A3DEB1}" type="slidenum">
              <a:rPr lang="sl-SI" smtClean="0"/>
              <a:t>‹#›</a:t>
            </a:fld>
            <a:endParaRPr lang="sl-SI"/>
          </a:p>
        </p:txBody>
      </p:sp>
    </p:spTree>
    <p:extLst>
      <p:ext uri="{BB962C8B-B14F-4D97-AF65-F5344CB8AC3E}">
        <p14:creationId xmlns:p14="http://schemas.microsoft.com/office/powerpoint/2010/main" val="139141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84A8A227-882E-4FFB-AA9B-3D04B85B6A77}"/>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C51DE39-A16F-499B-8BBA-550EC6583708}"/>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F00CAC8-EA12-4AF8-BF3D-245C045C0197}"/>
              </a:ext>
            </a:extLst>
          </p:cNvPr>
          <p:cNvSpPr>
            <a:spLocks noGrp="1"/>
          </p:cNvSpPr>
          <p:nvPr>
            <p:ph type="dt" sz="half" idx="10"/>
          </p:nvPr>
        </p:nvSpPr>
        <p:spPr/>
        <p:txBody>
          <a:bodyPr/>
          <a:lstStyle/>
          <a:p>
            <a:fld id="{6A8117DA-CC9B-40EF-9ED0-06FB5AD73F45}" type="datetimeFigureOut">
              <a:rPr lang="sl-SI" smtClean="0"/>
              <a:t>20. 01. 2021</a:t>
            </a:fld>
            <a:endParaRPr lang="sl-SI"/>
          </a:p>
        </p:txBody>
      </p:sp>
      <p:sp>
        <p:nvSpPr>
          <p:cNvPr id="5" name="Označba mesta noge 4">
            <a:extLst>
              <a:ext uri="{FF2B5EF4-FFF2-40B4-BE49-F238E27FC236}">
                <a16:creationId xmlns:a16="http://schemas.microsoft.com/office/drawing/2014/main" id="{146E85CB-ABF8-4ADA-A860-3930B0AFC14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FE73615-0AD0-410E-9687-393FCEBF8743}"/>
              </a:ext>
            </a:extLst>
          </p:cNvPr>
          <p:cNvSpPr>
            <a:spLocks noGrp="1"/>
          </p:cNvSpPr>
          <p:nvPr>
            <p:ph type="sldNum" sz="quarter" idx="12"/>
          </p:nvPr>
        </p:nvSpPr>
        <p:spPr/>
        <p:txBody>
          <a:bodyPr/>
          <a:lstStyle/>
          <a:p>
            <a:fld id="{25DAE21E-82F5-4322-A7A7-56F3E0A3DEB1}" type="slidenum">
              <a:rPr lang="sl-SI" smtClean="0"/>
              <a:t>‹#›</a:t>
            </a:fld>
            <a:endParaRPr lang="sl-SI"/>
          </a:p>
        </p:txBody>
      </p:sp>
    </p:spTree>
    <p:extLst>
      <p:ext uri="{BB962C8B-B14F-4D97-AF65-F5344CB8AC3E}">
        <p14:creationId xmlns:p14="http://schemas.microsoft.com/office/powerpoint/2010/main" val="349508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9B6D7E-6F10-4A75-8825-E93A3A8F008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B969EE0-4DE0-4C4C-B881-34617B09D4F4}"/>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9060F3D-3208-4E44-8D8E-3A3C234A973E}"/>
              </a:ext>
            </a:extLst>
          </p:cNvPr>
          <p:cNvSpPr>
            <a:spLocks noGrp="1"/>
          </p:cNvSpPr>
          <p:nvPr>
            <p:ph type="dt" sz="half" idx="10"/>
          </p:nvPr>
        </p:nvSpPr>
        <p:spPr/>
        <p:txBody>
          <a:bodyPr/>
          <a:lstStyle/>
          <a:p>
            <a:fld id="{6A8117DA-CC9B-40EF-9ED0-06FB5AD73F45}" type="datetimeFigureOut">
              <a:rPr lang="sl-SI" smtClean="0"/>
              <a:t>20. 01. 2021</a:t>
            </a:fld>
            <a:endParaRPr lang="sl-SI"/>
          </a:p>
        </p:txBody>
      </p:sp>
      <p:sp>
        <p:nvSpPr>
          <p:cNvPr id="5" name="Označba mesta noge 4">
            <a:extLst>
              <a:ext uri="{FF2B5EF4-FFF2-40B4-BE49-F238E27FC236}">
                <a16:creationId xmlns:a16="http://schemas.microsoft.com/office/drawing/2014/main" id="{0136689D-1173-42B9-958E-7DAA5FC9F1A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0DA842F-744A-4A9B-9C3D-448534FBD728}"/>
              </a:ext>
            </a:extLst>
          </p:cNvPr>
          <p:cNvSpPr>
            <a:spLocks noGrp="1"/>
          </p:cNvSpPr>
          <p:nvPr>
            <p:ph type="sldNum" sz="quarter" idx="12"/>
          </p:nvPr>
        </p:nvSpPr>
        <p:spPr/>
        <p:txBody>
          <a:bodyPr/>
          <a:lstStyle/>
          <a:p>
            <a:fld id="{25DAE21E-82F5-4322-A7A7-56F3E0A3DEB1}" type="slidenum">
              <a:rPr lang="sl-SI" smtClean="0"/>
              <a:t>‹#›</a:t>
            </a:fld>
            <a:endParaRPr lang="sl-SI"/>
          </a:p>
        </p:txBody>
      </p:sp>
    </p:spTree>
    <p:extLst>
      <p:ext uri="{BB962C8B-B14F-4D97-AF65-F5344CB8AC3E}">
        <p14:creationId xmlns:p14="http://schemas.microsoft.com/office/powerpoint/2010/main" val="28373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053FE7-A800-438E-9514-42D7FA0D9CAD}"/>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4ED24810-2742-44BB-8C02-21C7CEB804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5BA7C182-A5DA-4B80-A750-0BA7883C7E0A}"/>
              </a:ext>
            </a:extLst>
          </p:cNvPr>
          <p:cNvSpPr>
            <a:spLocks noGrp="1"/>
          </p:cNvSpPr>
          <p:nvPr>
            <p:ph type="dt" sz="half" idx="10"/>
          </p:nvPr>
        </p:nvSpPr>
        <p:spPr/>
        <p:txBody>
          <a:bodyPr/>
          <a:lstStyle/>
          <a:p>
            <a:fld id="{6A8117DA-CC9B-40EF-9ED0-06FB5AD73F45}" type="datetimeFigureOut">
              <a:rPr lang="sl-SI" smtClean="0"/>
              <a:t>20. 01. 2021</a:t>
            </a:fld>
            <a:endParaRPr lang="sl-SI"/>
          </a:p>
        </p:txBody>
      </p:sp>
      <p:sp>
        <p:nvSpPr>
          <p:cNvPr id="5" name="Označba mesta noge 4">
            <a:extLst>
              <a:ext uri="{FF2B5EF4-FFF2-40B4-BE49-F238E27FC236}">
                <a16:creationId xmlns:a16="http://schemas.microsoft.com/office/drawing/2014/main" id="{2B2D18C5-C53D-4084-A09C-251D031AD7E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C19A492-9890-4DCE-94AA-BB5749CD7257}"/>
              </a:ext>
            </a:extLst>
          </p:cNvPr>
          <p:cNvSpPr>
            <a:spLocks noGrp="1"/>
          </p:cNvSpPr>
          <p:nvPr>
            <p:ph type="sldNum" sz="quarter" idx="12"/>
          </p:nvPr>
        </p:nvSpPr>
        <p:spPr/>
        <p:txBody>
          <a:bodyPr/>
          <a:lstStyle/>
          <a:p>
            <a:fld id="{25DAE21E-82F5-4322-A7A7-56F3E0A3DEB1}" type="slidenum">
              <a:rPr lang="sl-SI" smtClean="0"/>
              <a:t>‹#›</a:t>
            </a:fld>
            <a:endParaRPr lang="sl-SI"/>
          </a:p>
        </p:txBody>
      </p:sp>
    </p:spTree>
    <p:extLst>
      <p:ext uri="{BB962C8B-B14F-4D97-AF65-F5344CB8AC3E}">
        <p14:creationId xmlns:p14="http://schemas.microsoft.com/office/powerpoint/2010/main" val="29850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DD5824-CA90-4B7E-9607-7377076F053F}"/>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7B4C9E77-92C9-4CE2-BE24-2C37E5F9DE75}"/>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00E757BD-11DB-4899-AB8D-61DAF9327074}"/>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3B6E3D64-8EF9-4CFD-9294-412861008B65}"/>
              </a:ext>
            </a:extLst>
          </p:cNvPr>
          <p:cNvSpPr>
            <a:spLocks noGrp="1"/>
          </p:cNvSpPr>
          <p:nvPr>
            <p:ph type="dt" sz="half" idx="10"/>
          </p:nvPr>
        </p:nvSpPr>
        <p:spPr/>
        <p:txBody>
          <a:bodyPr/>
          <a:lstStyle/>
          <a:p>
            <a:fld id="{6A8117DA-CC9B-40EF-9ED0-06FB5AD73F45}" type="datetimeFigureOut">
              <a:rPr lang="sl-SI" smtClean="0"/>
              <a:t>20. 01. 2021</a:t>
            </a:fld>
            <a:endParaRPr lang="sl-SI"/>
          </a:p>
        </p:txBody>
      </p:sp>
      <p:sp>
        <p:nvSpPr>
          <p:cNvPr id="6" name="Označba mesta noge 5">
            <a:extLst>
              <a:ext uri="{FF2B5EF4-FFF2-40B4-BE49-F238E27FC236}">
                <a16:creationId xmlns:a16="http://schemas.microsoft.com/office/drawing/2014/main" id="{3B9A59EA-E3C6-4EFB-A1BA-85C2802B44E9}"/>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EE85B44-3F65-4FEC-A167-E1888784D8A6}"/>
              </a:ext>
            </a:extLst>
          </p:cNvPr>
          <p:cNvSpPr>
            <a:spLocks noGrp="1"/>
          </p:cNvSpPr>
          <p:nvPr>
            <p:ph type="sldNum" sz="quarter" idx="12"/>
          </p:nvPr>
        </p:nvSpPr>
        <p:spPr/>
        <p:txBody>
          <a:bodyPr/>
          <a:lstStyle/>
          <a:p>
            <a:fld id="{25DAE21E-82F5-4322-A7A7-56F3E0A3DEB1}" type="slidenum">
              <a:rPr lang="sl-SI" smtClean="0"/>
              <a:t>‹#›</a:t>
            </a:fld>
            <a:endParaRPr lang="sl-SI"/>
          </a:p>
        </p:txBody>
      </p:sp>
    </p:spTree>
    <p:extLst>
      <p:ext uri="{BB962C8B-B14F-4D97-AF65-F5344CB8AC3E}">
        <p14:creationId xmlns:p14="http://schemas.microsoft.com/office/powerpoint/2010/main" val="2834051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F831EC8-AECA-477E-B25E-5C7FA37F4956}"/>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5C9C80E9-906B-4749-9D10-28C7C5ED1A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475F6109-FAFC-42A8-8525-A664E60EADFC}"/>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D00D665-360F-44C7-BDA0-1294D4A1B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8BF45F45-A76D-4AA8-A108-06FA2BB6E647}"/>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B1DD8854-8A55-473F-811A-4A9EBAD967DA}"/>
              </a:ext>
            </a:extLst>
          </p:cNvPr>
          <p:cNvSpPr>
            <a:spLocks noGrp="1"/>
          </p:cNvSpPr>
          <p:nvPr>
            <p:ph type="dt" sz="half" idx="10"/>
          </p:nvPr>
        </p:nvSpPr>
        <p:spPr/>
        <p:txBody>
          <a:bodyPr/>
          <a:lstStyle/>
          <a:p>
            <a:fld id="{6A8117DA-CC9B-40EF-9ED0-06FB5AD73F45}" type="datetimeFigureOut">
              <a:rPr lang="sl-SI" smtClean="0"/>
              <a:t>20. 01. 2021</a:t>
            </a:fld>
            <a:endParaRPr lang="sl-SI"/>
          </a:p>
        </p:txBody>
      </p:sp>
      <p:sp>
        <p:nvSpPr>
          <p:cNvPr id="8" name="Označba mesta noge 7">
            <a:extLst>
              <a:ext uri="{FF2B5EF4-FFF2-40B4-BE49-F238E27FC236}">
                <a16:creationId xmlns:a16="http://schemas.microsoft.com/office/drawing/2014/main" id="{1F6A3BEF-F159-47C9-B3D1-B9ACBE4B0F8A}"/>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F9A20B17-CA0B-44BB-85E2-410077A68A7D}"/>
              </a:ext>
            </a:extLst>
          </p:cNvPr>
          <p:cNvSpPr>
            <a:spLocks noGrp="1"/>
          </p:cNvSpPr>
          <p:nvPr>
            <p:ph type="sldNum" sz="quarter" idx="12"/>
          </p:nvPr>
        </p:nvSpPr>
        <p:spPr/>
        <p:txBody>
          <a:bodyPr/>
          <a:lstStyle/>
          <a:p>
            <a:fld id="{25DAE21E-82F5-4322-A7A7-56F3E0A3DEB1}" type="slidenum">
              <a:rPr lang="sl-SI" smtClean="0"/>
              <a:t>‹#›</a:t>
            </a:fld>
            <a:endParaRPr lang="sl-SI"/>
          </a:p>
        </p:txBody>
      </p:sp>
    </p:spTree>
    <p:extLst>
      <p:ext uri="{BB962C8B-B14F-4D97-AF65-F5344CB8AC3E}">
        <p14:creationId xmlns:p14="http://schemas.microsoft.com/office/powerpoint/2010/main" val="25842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859C29-9A33-4570-A59E-1E6C4D6483E9}"/>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2F577509-4B7B-4A29-98AB-858BE3E4F1F6}"/>
              </a:ext>
            </a:extLst>
          </p:cNvPr>
          <p:cNvSpPr>
            <a:spLocks noGrp="1"/>
          </p:cNvSpPr>
          <p:nvPr>
            <p:ph type="dt" sz="half" idx="10"/>
          </p:nvPr>
        </p:nvSpPr>
        <p:spPr/>
        <p:txBody>
          <a:bodyPr/>
          <a:lstStyle/>
          <a:p>
            <a:fld id="{6A8117DA-CC9B-40EF-9ED0-06FB5AD73F45}" type="datetimeFigureOut">
              <a:rPr lang="sl-SI" smtClean="0"/>
              <a:t>20. 01. 2021</a:t>
            </a:fld>
            <a:endParaRPr lang="sl-SI"/>
          </a:p>
        </p:txBody>
      </p:sp>
      <p:sp>
        <p:nvSpPr>
          <p:cNvPr id="4" name="Označba mesta noge 3">
            <a:extLst>
              <a:ext uri="{FF2B5EF4-FFF2-40B4-BE49-F238E27FC236}">
                <a16:creationId xmlns:a16="http://schemas.microsoft.com/office/drawing/2014/main" id="{F6209E98-4B0A-4372-ADA0-4A305FF4459E}"/>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37ACEBA4-BAF1-4985-A6CC-74E8DA67D045}"/>
              </a:ext>
            </a:extLst>
          </p:cNvPr>
          <p:cNvSpPr>
            <a:spLocks noGrp="1"/>
          </p:cNvSpPr>
          <p:nvPr>
            <p:ph type="sldNum" sz="quarter" idx="12"/>
          </p:nvPr>
        </p:nvSpPr>
        <p:spPr/>
        <p:txBody>
          <a:bodyPr/>
          <a:lstStyle/>
          <a:p>
            <a:fld id="{25DAE21E-82F5-4322-A7A7-56F3E0A3DEB1}" type="slidenum">
              <a:rPr lang="sl-SI" smtClean="0"/>
              <a:t>‹#›</a:t>
            </a:fld>
            <a:endParaRPr lang="sl-SI"/>
          </a:p>
        </p:txBody>
      </p:sp>
    </p:spTree>
    <p:extLst>
      <p:ext uri="{BB962C8B-B14F-4D97-AF65-F5344CB8AC3E}">
        <p14:creationId xmlns:p14="http://schemas.microsoft.com/office/powerpoint/2010/main" val="21556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5196B052-A7F8-4314-9EA5-74925E4CDE56}"/>
              </a:ext>
            </a:extLst>
          </p:cNvPr>
          <p:cNvSpPr>
            <a:spLocks noGrp="1"/>
          </p:cNvSpPr>
          <p:nvPr>
            <p:ph type="dt" sz="half" idx="10"/>
          </p:nvPr>
        </p:nvSpPr>
        <p:spPr/>
        <p:txBody>
          <a:bodyPr/>
          <a:lstStyle/>
          <a:p>
            <a:fld id="{6A8117DA-CC9B-40EF-9ED0-06FB5AD73F45}" type="datetimeFigureOut">
              <a:rPr lang="sl-SI" smtClean="0"/>
              <a:t>20. 01. 2021</a:t>
            </a:fld>
            <a:endParaRPr lang="sl-SI"/>
          </a:p>
        </p:txBody>
      </p:sp>
      <p:sp>
        <p:nvSpPr>
          <p:cNvPr id="3" name="Označba mesta noge 2">
            <a:extLst>
              <a:ext uri="{FF2B5EF4-FFF2-40B4-BE49-F238E27FC236}">
                <a16:creationId xmlns:a16="http://schemas.microsoft.com/office/drawing/2014/main" id="{8BDE640A-CEE6-4275-A4BB-CEBD148E3BA5}"/>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3481885B-0B4D-42C6-BA1A-630F9E712B62}"/>
              </a:ext>
            </a:extLst>
          </p:cNvPr>
          <p:cNvSpPr>
            <a:spLocks noGrp="1"/>
          </p:cNvSpPr>
          <p:nvPr>
            <p:ph type="sldNum" sz="quarter" idx="12"/>
          </p:nvPr>
        </p:nvSpPr>
        <p:spPr/>
        <p:txBody>
          <a:bodyPr/>
          <a:lstStyle/>
          <a:p>
            <a:fld id="{25DAE21E-82F5-4322-A7A7-56F3E0A3DEB1}" type="slidenum">
              <a:rPr lang="sl-SI" smtClean="0"/>
              <a:t>‹#›</a:t>
            </a:fld>
            <a:endParaRPr lang="sl-SI"/>
          </a:p>
        </p:txBody>
      </p:sp>
    </p:spTree>
    <p:extLst>
      <p:ext uri="{BB962C8B-B14F-4D97-AF65-F5344CB8AC3E}">
        <p14:creationId xmlns:p14="http://schemas.microsoft.com/office/powerpoint/2010/main" val="347568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FEBE92-6B09-485E-B4C4-B844501A2B7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17ABC4E1-6403-4B18-8B24-5444F38FFF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F13C105C-7E73-4079-A22C-E9A3C0234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587C85A9-B381-4077-91D1-E325FF76B402}"/>
              </a:ext>
            </a:extLst>
          </p:cNvPr>
          <p:cNvSpPr>
            <a:spLocks noGrp="1"/>
          </p:cNvSpPr>
          <p:nvPr>
            <p:ph type="dt" sz="half" idx="10"/>
          </p:nvPr>
        </p:nvSpPr>
        <p:spPr/>
        <p:txBody>
          <a:bodyPr/>
          <a:lstStyle/>
          <a:p>
            <a:fld id="{6A8117DA-CC9B-40EF-9ED0-06FB5AD73F45}" type="datetimeFigureOut">
              <a:rPr lang="sl-SI" smtClean="0"/>
              <a:t>20. 01. 2021</a:t>
            </a:fld>
            <a:endParaRPr lang="sl-SI"/>
          </a:p>
        </p:txBody>
      </p:sp>
      <p:sp>
        <p:nvSpPr>
          <p:cNvPr id="6" name="Označba mesta noge 5">
            <a:extLst>
              <a:ext uri="{FF2B5EF4-FFF2-40B4-BE49-F238E27FC236}">
                <a16:creationId xmlns:a16="http://schemas.microsoft.com/office/drawing/2014/main" id="{1EABFE7F-2E64-4D7C-8919-2D0A0855B06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0BBC364-F965-4D81-B627-1057C6D9911A}"/>
              </a:ext>
            </a:extLst>
          </p:cNvPr>
          <p:cNvSpPr>
            <a:spLocks noGrp="1"/>
          </p:cNvSpPr>
          <p:nvPr>
            <p:ph type="sldNum" sz="quarter" idx="12"/>
          </p:nvPr>
        </p:nvSpPr>
        <p:spPr/>
        <p:txBody>
          <a:bodyPr/>
          <a:lstStyle/>
          <a:p>
            <a:fld id="{25DAE21E-82F5-4322-A7A7-56F3E0A3DEB1}" type="slidenum">
              <a:rPr lang="sl-SI" smtClean="0"/>
              <a:t>‹#›</a:t>
            </a:fld>
            <a:endParaRPr lang="sl-SI"/>
          </a:p>
        </p:txBody>
      </p:sp>
    </p:spTree>
    <p:extLst>
      <p:ext uri="{BB962C8B-B14F-4D97-AF65-F5344CB8AC3E}">
        <p14:creationId xmlns:p14="http://schemas.microsoft.com/office/powerpoint/2010/main" val="144862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B961E4D-8077-4A90-BABD-32841C4FA05D}"/>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D25596D5-77F8-445C-832A-CAD0FC078B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0006A48F-F5F7-4B07-9131-7DFFFD7A1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BDB7968E-399E-45BC-BF33-98952955F001}"/>
              </a:ext>
            </a:extLst>
          </p:cNvPr>
          <p:cNvSpPr>
            <a:spLocks noGrp="1"/>
          </p:cNvSpPr>
          <p:nvPr>
            <p:ph type="dt" sz="half" idx="10"/>
          </p:nvPr>
        </p:nvSpPr>
        <p:spPr/>
        <p:txBody>
          <a:bodyPr/>
          <a:lstStyle/>
          <a:p>
            <a:fld id="{6A8117DA-CC9B-40EF-9ED0-06FB5AD73F45}" type="datetimeFigureOut">
              <a:rPr lang="sl-SI" smtClean="0"/>
              <a:t>20. 01. 2021</a:t>
            </a:fld>
            <a:endParaRPr lang="sl-SI"/>
          </a:p>
        </p:txBody>
      </p:sp>
      <p:sp>
        <p:nvSpPr>
          <p:cNvPr id="6" name="Označba mesta noge 5">
            <a:extLst>
              <a:ext uri="{FF2B5EF4-FFF2-40B4-BE49-F238E27FC236}">
                <a16:creationId xmlns:a16="http://schemas.microsoft.com/office/drawing/2014/main" id="{9066ED6D-70FB-4CE0-A446-220E42927FF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531D726C-BBD5-4BB9-A5A7-BD1E1817BFB1}"/>
              </a:ext>
            </a:extLst>
          </p:cNvPr>
          <p:cNvSpPr>
            <a:spLocks noGrp="1"/>
          </p:cNvSpPr>
          <p:nvPr>
            <p:ph type="sldNum" sz="quarter" idx="12"/>
          </p:nvPr>
        </p:nvSpPr>
        <p:spPr/>
        <p:txBody>
          <a:bodyPr/>
          <a:lstStyle/>
          <a:p>
            <a:fld id="{25DAE21E-82F5-4322-A7A7-56F3E0A3DEB1}" type="slidenum">
              <a:rPr lang="sl-SI" smtClean="0"/>
              <a:t>‹#›</a:t>
            </a:fld>
            <a:endParaRPr lang="sl-SI"/>
          </a:p>
        </p:txBody>
      </p:sp>
    </p:spTree>
    <p:extLst>
      <p:ext uri="{BB962C8B-B14F-4D97-AF65-F5344CB8AC3E}">
        <p14:creationId xmlns:p14="http://schemas.microsoft.com/office/powerpoint/2010/main" val="357351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7863F49D-278B-430C-964F-8D8C09A05E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321B034B-FFD3-43FD-ABD0-7ABD37B16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6BBB38B-9FC5-4E63-B4F6-3FA171CC4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117DA-CC9B-40EF-9ED0-06FB5AD73F45}" type="datetimeFigureOut">
              <a:rPr lang="sl-SI" smtClean="0"/>
              <a:t>20. 01. 2021</a:t>
            </a:fld>
            <a:endParaRPr lang="sl-SI"/>
          </a:p>
        </p:txBody>
      </p:sp>
      <p:sp>
        <p:nvSpPr>
          <p:cNvPr id="5" name="Označba mesta noge 4">
            <a:extLst>
              <a:ext uri="{FF2B5EF4-FFF2-40B4-BE49-F238E27FC236}">
                <a16:creationId xmlns:a16="http://schemas.microsoft.com/office/drawing/2014/main" id="{ECAE7437-B657-4556-A247-DCBA60CB4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08729FC4-CE1D-4A33-A0A6-182FAAD26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AE21E-82F5-4322-A7A7-56F3E0A3DEB1}" type="slidenum">
              <a:rPr lang="sl-SI" smtClean="0"/>
              <a:t>‹#›</a:t>
            </a:fld>
            <a:endParaRPr lang="sl-SI"/>
          </a:p>
        </p:txBody>
      </p:sp>
    </p:spTree>
    <p:extLst>
      <p:ext uri="{BB962C8B-B14F-4D97-AF65-F5344CB8AC3E}">
        <p14:creationId xmlns:p14="http://schemas.microsoft.com/office/powerpoint/2010/main" val="2016312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a:extLst>
              <a:ext uri="{FF2B5EF4-FFF2-40B4-BE49-F238E27FC236}">
                <a16:creationId xmlns:a16="http://schemas.microsoft.com/office/drawing/2014/main" id="{1E669F3A-AC0F-4E47-8C23-E0DE3836600B}"/>
              </a:ext>
            </a:extLst>
          </p:cNvPr>
          <p:cNvPicPr>
            <a:picLocks noGrp="1" noChangeAspect="1"/>
          </p:cNvPicPr>
          <p:nvPr>
            <p:ph idx="1"/>
          </p:nvPr>
        </p:nvPicPr>
        <p:blipFill rotWithShape="1">
          <a:blip r:embed="rId2"/>
          <a:srcRect t="42373" r="26"/>
          <a:stretch/>
        </p:blipFill>
        <p:spPr>
          <a:xfrm>
            <a:off x="804263" y="2679702"/>
            <a:ext cx="10864996" cy="2743201"/>
          </a:xfrm>
          <a:prstGeom prst="rect">
            <a:avLst/>
          </a:prstGeom>
        </p:spPr>
      </p:pic>
      <p:pic>
        <p:nvPicPr>
          <p:cNvPr id="5" name="Slika 4">
            <a:extLst>
              <a:ext uri="{FF2B5EF4-FFF2-40B4-BE49-F238E27FC236}">
                <a16:creationId xmlns:a16="http://schemas.microsoft.com/office/drawing/2014/main" id="{16D461DD-BD00-47EC-A1EF-488B4DF62558}"/>
              </a:ext>
            </a:extLst>
          </p:cNvPr>
          <p:cNvPicPr>
            <a:picLocks noChangeAspect="1"/>
          </p:cNvPicPr>
          <p:nvPr/>
        </p:nvPicPr>
        <p:blipFill rotWithShape="1">
          <a:blip r:embed="rId3"/>
          <a:srcRect r="-523" b="9426"/>
          <a:stretch/>
        </p:blipFill>
        <p:spPr>
          <a:xfrm>
            <a:off x="3656756" y="472757"/>
            <a:ext cx="4308684" cy="1803083"/>
          </a:xfrm>
          <a:prstGeom prst="rect">
            <a:avLst/>
          </a:prstGeom>
        </p:spPr>
      </p:pic>
    </p:spTree>
    <p:extLst>
      <p:ext uri="{BB962C8B-B14F-4D97-AF65-F5344CB8AC3E}">
        <p14:creationId xmlns:p14="http://schemas.microsoft.com/office/powerpoint/2010/main" val="4032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112658-7CAF-4211-B682-E88E29592074}"/>
              </a:ext>
            </a:extLst>
          </p:cNvPr>
          <p:cNvSpPr>
            <a:spLocks noGrp="1"/>
          </p:cNvSpPr>
          <p:nvPr>
            <p:ph type="title"/>
          </p:nvPr>
        </p:nvSpPr>
        <p:spPr>
          <a:xfrm>
            <a:off x="198120" y="424655"/>
            <a:ext cx="10515600" cy="1325563"/>
          </a:xfrm>
        </p:spPr>
        <p:txBody>
          <a:bodyPr>
            <a:normAutofit fontScale="90000"/>
          </a:bodyPr>
          <a:lstStyle/>
          <a:p>
            <a:pPr algn="ctr"/>
            <a:r>
              <a:rPr lang="sl-SI" b="1" dirty="0">
                <a:solidFill>
                  <a:srgbClr val="FF0000"/>
                </a:solidFill>
              </a:rPr>
              <a:t>POUK LEPOPISJA V OSNOVNI ŠOLI NA SLOVENSKEM</a:t>
            </a:r>
            <a:br>
              <a:rPr lang="sl-SI" dirty="0"/>
            </a:br>
            <a:endParaRPr lang="sl-SI" dirty="0"/>
          </a:p>
        </p:txBody>
      </p:sp>
      <p:sp>
        <p:nvSpPr>
          <p:cNvPr id="3" name="Označba mesta vsebine 2">
            <a:extLst>
              <a:ext uri="{FF2B5EF4-FFF2-40B4-BE49-F238E27FC236}">
                <a16:creationId xmlns:a16="http://schemas.microsoft.com/office/drawing/2014/main" id="{431FF4DB-7F63-4AF4-BFF4-71451AE50512}"/>
              </a:ext>
            </a:extLst>
          </p:cNvPr>
          <p:cNvSpPr>
            <a:spLocks noGrp="1"/>
          </p:cNvSpPr>
          <p:nvPr>
            <p:ph idx="1"/>
          </p:nvPr>
        </p:nvSpPr>
        <p:spPr>
          <a:xfrm>
            <a:off x="838200" y="1419225"/>
            <a:ext cx="10515600" cy="4351338"/>
          </a:xfrm>
        </p:spPr>
        <p:txBody>
          <a:bodyPr>
            <a:normAutofit/>
          </a:bodyPr>
          <a:lstStyle/>
          <a:p>
            <a:pPr marL="0" indent="0">
              <a:buNone/>
            </a:pPr>
            <a:endParaRPr lang="sl-SI" dirty="0"/>
          </a:p>
          <a:p>
            <a:r>
              <a:rPr lang="sl-SI" dirty="0"/>
              <a:t>Pisanje in lepopisne vaje so poučevali že v srednjeveških šolah. Konec 18. stoletja je bila na Slovenskem uvedena splošna šolska obveznost od 6. do 12. leta starosti. Leta 1814 so izšla “Navodila za lepopis”, namenjena za učitelje pri pouku lepopisja. “Lepopisne vaje” Janeza Levca iz leta 1903 in še nekateri priročniki pričajo o skrbi šolnikov, da naučijo učence lepo pisati. Lepopis so v 19. stoletju poučevali v vseh razredih osnovne šole po dve uri na teden. Po letu 1929 so poučevali pisanje v prvih štirih razredih osnovne šole po eno šolsko uro na teden. Leta 1959 je bil ta predmet ukinjen kot samostojen predmet.</a:t>
            </a:r>
          </a:p>
        </p:txBody>
      </p:sp>
      <p:pic>
        <p:nvPicPr>
          <p:cNvPr id="4" name="Slika 3">
            <a:extLst>
              <a:ext uri="{FF2B5EF4-FFF2-40B4-BE49-F238E27FC236}">
                <a16:creationId xmlns:a16="http://schemas.microsoft.com/office/drawing/2014/main" id="{00AC9DB5-E6EA-40E8-ADC9-A97961203DBB}"/>
              </a:ext>
            </a:extLst>
          </p:cNvPr>
          <p:cNvPicPr>
            <a:picLocks noChangeAspect="1"/>
          </p:cNvPicPr>
          <p:nvPr/>
        </p:nvPicPr>
        <p:blipFill>
          <a:blip r:embed="rId2"/>
          <a:stretch>
            <a:fillRect/>
          </a:stretch>
        </p:blipFill>
        <p:spPr>
          <a:xfrm>
            <a:off x="10625138" y="869791"/>
            <a:ext cx="1136298" cy="1098867"/>
          </a:xfrm>
          <a:prstGeom prst="rect">
            <a:avLst/>
          </a:prstGeom>
        </p:spPr>
      </p:pic>
    </p:spTree>
    <p:extLst>
      <p:ext uri="{BB962C8B-B14F-4D97-AF65-F5344CB8AC3E}">
        <p14:creationId xmlns:p14="http://schemas.microsoft.com/office/powerpoint/2010/main" val="420391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A5074E7-2A6C-453E-BB72-7D17FA030609}"/>
              </a:ext>
            </a:extLst>
          </p:cNvPr>
          <p:cNvSpPr>
            <a:spLocks noGrp="1"/>
          </p:cNvSpPr>
          <p:nvPr>
            <p:ph sz="half" idx="1"/>
          </p:nvPr>
        </p:nvSpPr>
        <p:spPr/>
        <p:txBody>
          <a:bodyPr/>
          <a:lstStyle/>
          <a:p>
            <a:pPr marL="0" indent="0">
              <a:buNone/>
            </a:pPr>
            <a:r>
              <a:rPr lang="sl-SI" dirty="0"/>
              <a:t>                            LEPOPISNI ZVEZEK</a:t>
            </a:r>
          </a:p>
        </p:txBody>
      </p:sp>
      <p:pic>
        <p:nvPicPr>
          <p:cNvPr id="5" name="Označba mesta vsebine 4">
            <a:extLst>
              <a:ext uri="{FF2B5EF4-FFF2-40B4-BE49-F238E27FC236}">
                <a16:creationId xmlns:a16="http://schemas.microsoft.com/office/drawing/2014/main" id="{97519DD3-3B02-4492-93F2-B0DCC17ED6C2}"/>
              </a:ext>
            </a:extLst>
          </p:cNvPr>
          <p:cNvPicPr>
            <a:picLocks noGrp="1" noChangeAspect="1"/>
          </p:cNvPicPr>
          <p:nvPr>
            <p:ph sz="half" idx="2"/>
          </p:nvPr>
        </p:nvPicPr>
        <p:blipFill>
          <a:blip r:embed="rId2"/>
          <a:stretch>
            <a:fillRect/>
          </a:stretch>
        </p:blipFill>
        <p:spPr>
          <a:xfrm>
            <a:off x="6172202" y="2041842"/>
            <a:ext cx="3484589" cy="4351338"/>
          </a:xfrm>
          <a:prstGeom prst="rect">
            <a:avLst/>
          </a:prstGeom>
        </p:spPr>
      </p:pic>
      <p:pic>
        <p:nvPicPr>
          <p:cNvPr id="2" name="Slika 1">
            <a:extLst>
              <a:ext uri="{FF2B5EF4-FFF2-40B4-BE49-F238E27FC236}">
                <a16:creationId xmlns:a16="http://schemas.microsoft.com/office/drawing/2014/main" id="{793187F0-B270-4007-995A-18CB41E6D2DC}"/>
              </a:ext>
            </a:extLst>
          </p:cNvPr>
          <p:cNvPicPr>
            <a:picLocks noChangeAspect="1"/>
          </p:cNvPicPr>
          <p:nvPr/>
        </p:nvPicPr>
        <p:blipFill>
          <a:blip r:embed="rId3"/>
          <a:stretch>
            <a:fillRect/>
          </a:stretch>
        </p:blipFill>
        <p:spPr>
          <a:xfrm>
            <a:off x="1291853" y="2590800"/>
            <a:ext cx="2291169" cy="3075939"/>
          </a:xfrm>
          <a:prstGeom prst="rect">
            <a:avLst/>
          </a:prstGeom>
        </p:spPr>
      </p:pic>
    </p:spTree>
    <p:extLst>
      <p:ext uri="{BB962C8B-B14F-4D97-AF65-F5344CB8AC3E}">
        <p14:creationId xmlns:p14="http://schemas.microsoft.com/office/powerpoint/2010/main" val="380886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7E14F9-5ADA-497B-9DEE-14EBDB681BBC}"/>
              </a:ext>
            </a:extLst>
          </p:cNvPr>
          <p:cNvSpPr>
            <a:spLocks noGrp="1"/>
          </p:cNvSpPr>
          <p:nvPr>
            <p:ph type="title"/>
          </p:nvPr>
        </p:nvSpPr>
        <p:spPr/>
        <p:txBody>
          <a:bodyPr/>
          <a:lstStyle/>
          <a:p>
            <a:r>
              <a:rPr lang="sl-SI" dirty="0"/>
              <a:t>Učni listi iz Slovenskega šolskega muzeja za učno uro „Lepopis“.</a:t>
            </a:r>
          </a:p>
        </p:txBody>
      </p:sp>
      <p:pic>
        <p:nvPicPr>
          <p:cNvPr id="5" name="Označba mesta vsebine 4">
            <a:extLst>
              <a:ext uri="{FF2B5EF4-FFF2-40B4-BE49-F238E27FC236}">
                <a16:creationId xmlns:a16="http://schemas.microsoft.com/office/drawing/2014/main" id="{BF657B6B-8FB1-483E-A383-CC912AE3EB4B}"/>
              </a:ext>
            </a:extLst>
          </p:cNvPr>
          <p:cNvPicPr>
            <a:picLocks noGrp="1" noChangeAspect="1"/>
          </p:cNvPicPr>
          <p:nvPr>
            <p:ph sz="half" idx="1"/>
          </p:nvPr>
        </p:nvPicPr>
        <p:blipFill>
          <a:blip r:embed="rId2"/>
          <a:stretch>
            <a:fillRect/>
          </a:stretch>
        </p:blipFill>
        <p:spPr>
          <a:xfrm>
            <a:off x="1473854" y="1633729"/>
            <a:ext cx="3017520" cy="4543234"/>
          </a:xfrm>
          <a:prstGeom prst="rect">
            <a:avLst/>
          </a:prstGeom>
        </p:spPr>
      </p:pic>
      <p:pic>
        <p:nvPicPr>
          <p:cNvPr id="6" name="Označba mesta vsebine 5">
            <a:extLst>
              <a:ext uri="{FF2B5EF4-FFF2-40B4-BE49-F238E27FC236}">
                <a16:creationId xmlns:a16="http://schemas.microsoft.com/office/drawing/2014/main" id="{7BB99147-210F-46A8-906D-DCD0530CE339}"/>
              </a:ext>
            </a:extLst>
          </p:cNvPr>
          <p:cNvPicPr>
            <a:picLocks noGrp="1" noChangeAspect="1"/>
          </p:cNvPicPr>
          <p:nvPr>
            <p:ph sz="half" idx="2"/>
          </p:nvPr>
        </p:nvPicPr>
        <p:blipFill rotWithShape="1">
          <a:blip r:embed="rId3"/>
          <a:srcRect t="10617" r="2044"/>
          <a:stretch/>
        </p:blipFill>
        <p:spPr>
          <a:xfrm>
            <a:off x="4986652" y="1771968"/>
            <a:ext cx="4077980" cy="4140835"/>
          </a:xfrm>
          <a:prstGeom prst="rect">
            <a:avLst/>
          </a:prstGeom>
        </p:spPr>
      </p:pic>
      <p:pic>
        <p:nvPicPr>
          <p:cNvPr id="4" name="Slika 3">
            <a:extLst>
              <a:ext uri="{FF2B5EF4-FFF2-40B4-BE49-F238E27FC236}">
                <a16:creationId xmlns:a16="http://schemas.microsoft.com/office/drawing/2014/main" id="{5BD64728-1773-4245-87B1-2E5F6DAF0990}"/>
              </a:ext>
            </a:extLst>
          </p:cNvPr>
          <p:cNvPicPr>
            <a:picLocks noChangeAspect="1"/>
          </p:cNvPicPr>
          <p:nvPr/>
        </p:nvPicPr>
        <p:blipFill>
          <a:blip r:embed="rId4"/>
          <a:stretch>
            <a:fillRect/>
          </a:stretch>
        </p:blipFill>
        <p:spPr>
          <a:xfrm rot="5400000">
            <a:off x="8532074" y="3864189"/>
            <a:ext cx="3376502" cy="1880870"/>
          </a:xfrm>
          <a:prstGeom prst="rect">
            <a:avLst/>
          </a:prstGeom>
        </p:spPr>
      </p:pic>
    </p:spTree>
    <p:extLst>
      <p:ext uri="{BB962C8B-B14F-4D97-AF65-F5344CB8AC3E}">
        <p14:creationId xmlns:p14="http://schemas.microsoft.com/office/powerpoint/2010/main" val="77303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83C244-9C2D-4464-9CD5-AA5F8B530CE6}"/>
              </a:ext>
            </a:extLst>
          </p:cNvPr>
          <p:cNvSpPr>
            <a:spLocks noGrp="1"/>
          </p:cNvSpPr>
          <p:nvPr>
            <p:ph type="title"/>
          </p:nvPr>
        </p:nvSpPr>
        <p:spPr>
          <a:xfrm>
            <a:off x="838200" y="365125"/>
            <a:ext cx="10515600" cy="711835"/>
          </a:xfrm>
        </p:spPr>
        <p:txBody>
          <a:bodyPr/>
          <a:lstStyle/>
          <a:p>
            <a:r>
              <a:rPr lang="sl-SI" dirty="0"/>
              <a:t>NALOGA:</a:t>
            </a:r>
          </a:p>
        </p:txBody>
      </p:sp>
      <p:sp>
        <p:nvSpPr>
          <p:cNvPr id="3" name="Označba mesta vsebine 2">
            <a:extLst>
              <a:ext uri="{FF2B5EF4-FFF2-40B4-BE49-F238E27FC236}">
                <a16:creationId xmlns:a16="http://schemas.microsoft.com/office/drawing/2014/main" id="{AA0A2E68-9508-4EA5-BFBF-1E93777CC6B7}"/>
              </a:ext>
            </a:extLst>
          </p:cNvPr>
          <p:cNvSpPr>
            <a:spLocks noGrp="1"/>
          </p:cNvSpPr>
          <p:nvPr>
            <p:ph idx="1"/>
          </p:nvPr>
        </p:nvSpPr>
        <p:spPr>
          <a:xfrm>
            <a:off x="726440" y="1253331"/>
            <a:ext cx="10515600" cy="4351338"/>
          </a:xfrm>
        </p:spPr>
        <p:txBody>
          <a:bodyPr>
            <a:normAutofit fontScale="92500"/>
          </a:bodyPr>
          <a:lstStyle/>
          <a:p>
            <a:r>
              <a:rPr lang="sl-SI" dirty="0"/>
              <a:t>Najprej si dobro oglejte abecedo na prejšnjem listu.</a:t>
            </a:r>
          </a:p>
          <a:p>
            <a:r>
              <a:rPr lang="sl-SI" dirty="0"/>
              <a:t>Naredite nekaj vaj, kot prikazuje učni list iz Slovenskega šolskega muzeja.</a:t>
            </a:r>
          </a:p>
          <a:p>
            <a:r>
              <a:rPr lang="sl-SI" dirty="0"/>
              <a:t>Pripravite si brezčrtni list papirja (lahko iz geometrijskega zvezka). Spodaj položite list s črtami (črtalo), da boste pisali naravnost. Pišite z nalivnim peresom.</a:t>
            </a:r>
          </a:p>
          <a:p>
            <a:r>
              <a:rPr lang="sl-SI" dirty="0"/>
              <a:t>Na list z lepopisom prepišite spodnjo misel. Zgoraj in spodaj pustite toliko prostora, da boste list lahko še okrasili z ornamentom (primeri na spodnjem listu).</a:t>
            </a:r>
          </a:p>
          <a:p>
            <a:r>
              <a:rPr lang="sl-SI" dirty="0"/>
              <a:t>Fotografijo vašega izdelka nama pošljite do petka, 22. 1. </a:t>
            </a:r>
            <a:r>
              <a:rPr lang="sl-SI"/>
              <a:t>2021, do 12.00.</a:t>
            </a:r>
            <a:endParaRPr lang="sl-SI" dirty="0"/>
          </a:p>
        </p:txBody>
      </p:sp>
      <p:pic>
        <p:nvPicPr>
          <p:cNvPr id="5" name="Slika 4">
            <a:extLst>
              <a:ext uri="{FF2B5EF4-FFF2-40B4-BE49-F238E27FC236}">
                <a16:creationId xmlns:a16="http://schemas.microsoft.com/office/drawing/2014/main" id="{4D9B18E9-C8A2-4F8D-BBDF-B47773DDBDBB}"/>
              </a:ext>
            </a:extLst>
          </p:cNvPr>
          <p:cNvPicPr>
            <a:picLocks noChangeAspect="1"/>
          </p:cNvPicPr>
          <p:nvPr/>
        </p:nvPicPr>
        <p:blipFill rotWithShape="1">
          <a:blip r:embed="rId2"/>
          <a:srcRect t="36559" r="-9" b="33378"/>
          <a:stretch/>
        </p:blipFill>
        <p:spPr>
          <a:xfrm>
            <a:off x="4338478" y="5252720"/>
            <a:ext cx="3515043" cy="1056640"/>
          </a:xfrm>
          <a:prstGeom prst="rect">
            <a:avLst/>
          </a:prstGeom>
        </p:spPr>
      </p:pic>
    </p:spTree>
    <p:extLst>
      <p:ext uri="{BB962C8B-B14F-4D97-AF65-F5344CB8AC3E}">
        <p14:creationId xmlns:p14="http://schemas.microsoft.com/office/powerpoint/2010/main" val="177138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01C68D4F-B654-4F20-B1E5-E403A907EC0F}"/>
              </a:ext>
            </a:extLst>
          </p:cNvPr>
          <p:cNvPicPr>
            <a:picLocks noChangeAspect="1"/>
          </p:cNvPicPr>
          <p:nvPr/>
        </p:nvPicPr>
        <p:blipFill>
          <a:blip r:embed="rId2"/>
          <a:stretch>
            <a:fillRect/>
          </a:stretch>
        </p:blipFill>
        <p:spPr>
          <a:xfrm>
            <a:off x="2099224" y="904239"/>
            <a:ext cx="7664536" cy="5179949"/>
          </a:xfrm>
          <a:prstGeom prst="rect">
            <a:avLst/>
          </a:prstGeom>
        </p:spPr>
      </p:pic>
    </p:spTree>
    <p:extLst>
      <p:ext uri="{BB962C8B-B14F-4D97-AF65-F5344CB8AC3E}">
        <p14:creationId xmlns:p14="http://schemas.microsoft.com/office/powerpoint/2010/main" val="326828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Pravokotnik 10">
            <a:extLst>
              <a:ext uri="{FF2B5EF4-FFF2-40B4-BE49-F238E27FC236}">
                <a16:creationId xmlns:a16="http://schemas.microsoft.com/office/drawing/2014/main" id="{A2F14789-49DE-44D0-9FF5-304E68C98A7F}"/>
              </a:ext>
            </a:extLst>
          </p:cNvPr>
          <p:cNvSpPr/>
          <p:nvPr/>
        </p:nvSpPr>
        <p:spPr>
          <a:xfrm>
            <a:off x="8321041" y="701040"/>
            <a:ext cx="2631440" cy="3291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ravokotnik 7">
            <a:extLst>
              <a:ext uri="{FF2B5EF4-FFF2-40B4-BE49-F238E27FC236}">
                <a16:creationId xmlns:a16="http://schemas.microsoft.com/office/drawing/2014/main" id="{5231FF4D-F34C-48C4-969F-B548021F26A8}"/>
              </a:ext>
            </a:extLst>
          </p:cNvPr>
          <p:cNvSpPr/>
          <p:nvPr/>
        </p:nvSpPr>
        <p:spPr>
          <a:xfrm>
            <a:off x="4632960" y="701040"/>
            <a:ext cx="2794000" cy="3291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a:extLst>
              <a:ext uri="{FF2B5EF4-FFF2-40B4-BE49-F238E27FC236}">
                <a16:creationId xmlns:a16="http://schemas.microsoft.com/office/drawing/2014/main" id="{EFA0D862-B703-40F2-9FE4-D103D9202FF2}"/>
              </a:ext>
            </a:extLst>
          </p:cNvPr>
          <p:cNvSpPr/>
          <p:nvPr/>
        </p:nvSpPr>
        <p:spPr>
          <a:xfrm>
            <a:off x="1004252" y="701040"/>
            <a:ext cx="2543175"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 name="Slika 1">
            <a:extLst>
              <a:ext uri="{FF2B5EF4-FFF2-40B4-BE49-F238E27FC236}">
                <a16:creationId xmlns:a16="http://schemas.microsoft.com/office/drawing/2014/main" id="{2FE7D2C9-3F18-44C6-8A3F-A266AAF2A00A}"/>
              </a:ext>
            </a:extLst>
          </p:cNvPr>
          <p:cNvPicPr>
            <a:picLocks noChangeAspect="1"/>
          </p:cNvPicPr>
          <p:nvPr/>
        </p:nvPicPr>
        <p:blipFill>
          <a:blip r:embed="rId2"/>
          <a:stretch>
            <a:fillRect/>
          </a:stretch>
        </p:blipFill>
        <p:spPr>
          <a:xfrm>
            <a:off x="1330960" y="830412"/>
            <a:ext cx="1844835" cy="1305895"/>
          </a:xfrm>
          <a:prstGeom prst="rect">
            <a:avLst/>
          </a:prstGeom>
          <a:solidFill>
            <a:schemeClr val="bg1"/>
          </a:solidFill>
        </p:spPr>
      </p:pic>
      <p:pic>
        <p:nvPicPr>
          <p:cNvPr id="4" name="Slika 3">
            <a:extLst>
              <a:ext uri="{FF2B5EF4-FFF2-40B4-BE49-F238E27FC236}">
                <a16:creationId xmlns:a16="http://schemas.microsoft.com/office/drawing/2014/main" id="{7035C2DF-8588-41DC-889C-FD2232AD1FC2}"/>
              </a:ext>
            </a:extLst>
          </p:cNvPr>
          <p:cNvPicPr>
            <a:picLocks noChangeAspect="1"/>
          </p:cNvPicPr>
          <p:nvPr/>
        </p:nvPicPr>
        <p:blipFill rotWithShape="1">
          <a:blip r:embed="rId3"/>
          <a:srcRect t="19599" r="-2103" b="30116"/>
          <a:stretch/>
        </p:blipFill>
        <p:spPr>
          <a:xfrm>
            <a:off x="8512492" y="830412"/>
            <a:ext cx="2183847" cy="528320"/>
          </a:xfrm>
          <a:prstGeom prst="rect">
            <a:avLst/>
          </a:prstGeom>
        </p:spPr>
      </p:pic>
      <p:pic>
        <p:nvPicPr>
          <p:cNvPr id="6" name="Slika 5">
            <a:extLst>
              <a:ext uri="{FF2B5EF4-FFF2-40B4-BE49-F238E27FC236}">
                <a16:creationId xmlns:a16="http://schemas.microsoft.com/office/drawing/2014/main" id="{15412993-04C0-4DC9-8BA2-A41DF3933601}"/>
              </a:ext>
            </a:extLst>
          </p:cNvPr>
          <p:cNvPicPr>
            <a:picLocks noChangeAspect="1"/>
          </p:cNvPicPr>
          <p:nvPr/>
        </p:nvPicPr>
        <p:blipFill rotWithShape="1">
          <a:blip r:embed="rId2"/>
          <a:srcRect b="51899"/>
          <a:stretch/>
        </p:blipFill>
        <p:spPr>
          <a:xfrm rot="10800000">
            <a:off x="1353421" y="3273288"/>
            <a:ext cx="1844835" cy="628152"/>
          </a:xfrm>
          <a:prstGeom prst="rect">
            <a:avLst/>
          </a:prstGeom>
        </p:spPr>
      </p:pic>
      <p:pic>
        <p:nvPicPr>
          <p:cNvPr id="7" name="Slika 6">
            <a:extLst>
              <a:ext uri="{FF2B5EF4-FFF2-40B4-BE49-F238E27FC236}">
                <a16:creationId xmlns:a16="http://schemas.microsoft.com/office/drawing/2014/main" id="{9AFBA6F5-9DF3-43E3-9CF9-BF437C9BB4A0}"/>
              </a:ext>
            </a:extLst>
          </p:cNvPr>
          <p:cNvPicPr>
            <a:picLocks noChangeAspect="1"/>
          </p:cNvPicPr>
          <p:nvPr/>
        </p:nvPicPr>
        <p:blipFill rotWithShape="1">
          <a:blip r:embed="rId4"/>
          <a:srcRect r="259" b="20865"/>
          <a:stretch/>
        </p:blipFill>
        <p:spPr>
          <a:xfrm>
            <a:off x="5090161" y="3044229"/>
            <a:ext cx="1859280" cy="769541"/>
          </a:xfrm>
          <a:prstGeom prst="rect">
            <a:avLst/>
          </a:prstGeom>
        </p:spPr>
      </p:pic>
      <p:pic>
        <p:nvPicPr>
          <p:cNvPr id="9" name="Slika 8">
            <a:extLst>
              <a:ext uri="{FF2B5EF4-FFF2-40B4-BE49-F238E27FC236}">
                <a16:creationId xmlns:a16="http://schemas.microsoft.com/office/drawing/2014/main" id="{2BC51481-5F4E-4A0F-AAAE-F095F1E3C3E6}"/>
              </a:ext>
            </a:extLst>
          </p:cNvPr>
          <p:cNvPicPr>
            <a:picLocks noChangeAspect="1"/>
          </p:cNvPicPr>
          <p:nvPr/>
        </p:nvPicPr>
        <p:blipFill rotWithShape="1">
          <a:blip r:embed="rId4"/>
          <a:srcRect r="259" b="20865"/>
          <a:stretch/>
        </p:blipFill>
        <p:spPr>
          <a:xfrm>
            <a:off x="5039361" y="844291"/>
            <a:ext cx="1960880" cy="811593"/>
          </a:xfrm>
          <a:prstGeom prst="rect">
            <a:avLst/>
          </a:prstGeom>
        </p:spPr>
      </p:pic>
      <p:pic>
        <p:nvPicPr>
          <p:cNvPr id="10" name="Slika 9">
            <a:extLst>
              <a:ext uri="{FF2B5EF4-FFF2-40B4-BE49-F238E27FC236}">
                <a16:creationId xmlns:a16="http://schemas.microsoft.com/office/drawing/2014/main" id="{C7605426-5454-4C0E-9323-D966ABDBE898}"/>
              </a:ext>
            </a:extLst>
          </p:cNvPr>
          <p:cNvPicPr>
            <a:picLocks noChangeAspect="1"/>
          </p:cNvPicPr>
          <p:nvPr/>
        </p:nvPicPr>
        <p:blipFill rotWithShape="1">
          <a:blip r:embed="rId3"/>
          <a:srcRect t="21968" r="2807" b="32404"/>
          <a:stretch/>
        </p:blipFill>
        <p:spPr>
          <a:xfrm rot="10800000">
            <a:off x="8585753" y="3325857"/>
            <a:ext cx="2114867" cy="475752"/>
          </a:xfrm>
          <a:prstGeom prst="rect">
            <a:avLst/>
          </a:prstGeom>
        </p:spPr>
      </p:pic>
    </p:spTree>
    <p:extLst>
      <p:ext uri="{BB962C8B-B14F-4D97-AF65-F5344CB8AC3E}">
        <p14:creationId xmlns:p14="http://schemas.microsoft.com/office/powerpoint/2010/main" val="253304451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242</Words>
  <Application>Microsoft Office PowerPoint</Application>
  <PresentationFormat>Širokozaslonsko</PresentationFormat>
  <Paragraphs>11</Paragraphs>
  <Slides>7</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7</vt:i4>
      </vt:variant>
    </vt:vector>
  </HeadingPairs>
  <TitlesOfParts>
    <vt:vector size="11" baseType="lpstr">
      <vt:lpstr>Arial</vt:lpstr>
      <vt:lpstr>Calibri</vt:lpstr>
      <vt:lpstr>Calibri Light</vt:lpstr>
      <vt:lpstr>Officeova tema</vt:lpstr>
      <vt:lpstr>PowerPointova predstavitev</vt:lpstr>
      <vt:lpstr>POUK LEPOPISJA V OSNOVNI ŠOLI NA SLOVENSKEM </vt:lpstr>
      <vt:lpstr>PowerPointova predstavitev</vt:lpstr>
      <vt:lpstr>Učni listi iz Slovenskega šolskega muzeja za učno uro „Lepopis“.</vt:lpstr>
      <vt:lpstr>NALOGA:</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Učenec</dc:creator>
  <cp:lastModifiedBy>Učenec</cp:lastModifiedBy>
  <cp:revision>15</cp:revision>
  <dcterms:created xsi:type="dcterms:W3CDTF">2021-01-19T15:23:30Z</dcterms:created>
  <dcterms:modified xsi:type="dcterms:W3CDTF">2021-01-20T13:09:44Z</dcterms:modified>
</cp:coreProperties>
</file>