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347B90-E9C1-42FF-BA13-DE12F43CF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8092E3-398F-4EDB-8EDB-4AF2F2B95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61A02E-4B36-4573-B114-3B5626BE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724481-14EE-42F9-8A5F-2C9DEFAE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6D33234-8D5E-406A-9A63-06DA4FE3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86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CCAD8-EB73-4711-8839-6FFFF44F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643C356-98A3-4A9C-82CD-A6836A9FF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DA7D76-1829-4CD9-A4FF-ACB55A4E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A544C0-49DD-4F22-9097-F6690EFE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D84621-702E-4FA5-AB65-531BD1CB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871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E693B9D-1C1C-4111-B7C3-7A50C8B39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E17040B-A16B-4B15-A512-D08040791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6B923B-E813-490A-A5BF-9AB4A88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2A168A-5BD9-4620-A436-7F058F5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A94CF0E-4C07-4510-9263-82290D99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10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D265C-2EA7-44EA-8AB0-369A0746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D3B527-DD57-478D-997B-83FD69DC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8A5201-0A4C-4214-8633-AB419F38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C21BB53-A231-4B51-A6F2-49EC85B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E47ADA-9F6A-4284-9DA5-B152A275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78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5B8C3-DCA8-4F52-A13A-2F989CEF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04C7BD1-4B82-4ACF-88C4-59CD0809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6103A9-009C-4269-9F22-CBFF0520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28056F-8322-40E8-AB1B-9F130D01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9EE48B2-2DB3-431A-9E91-62D248D2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122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986119-4433-496D-A27C-F6851425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37E06A-932C-43A5-BD09-2E86F0D9A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E3EF216-BD7C-4647-8E64-A9E4C06AA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D3E3198-A1C4-4F8B-A6C5-0D483343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2599B1A-C5EC-4A1F-A758-B5BD7B74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69FFB1-DC40-42AF-BE24-A0A6D0B8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25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982AA5-4D4F-49E5-B197-99EA106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F38A390-EB1B-44A2-AC84-6FBC4D978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93E5C86-DB2D-4730-A149-47BACCB84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DEEA255-CE2C-44C1-B805-5B63188E5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2AFDEC1-953E-4E68-9713-A5AEE60CE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F633D67-9F9E-4B1F-B0AA-BFE4A16F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31F33C1-ECD0-4075-A92A-4ED2CE6B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20683C7-2477-4736-9AC1-260E0CA3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97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F7375D-49B9-45BF-AFF9-06E1823C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4FA2A63-A1C7-492B-90A0-ECFD105C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1849AFA-6E22-41E7-8625-BA8ADDA8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A50D3DD-61DB-47EA-9C2E-F53CEF0A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69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93F5020-30F6-42A9-856E-AD45E4A3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041E1A0-3A4E-46C1-B580-DA98CBCF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D579070-0291-4ED3-B31E-A44BF129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11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D6C556-BC16-45BC-8C0D-72818F2A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B97531-9C0F-46BA-AF6A-556A2778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0D6326-21F0-42A9-A557-4900F2D0A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574482-391B-460E-9C36-6832C5FF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2B923DE-7B9F-4971-986B-73D2841A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8CEF5E-E73E-4331-8B45-7F3ACB63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72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602DD-8410-4361-AC5B-D6CD8C1D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5240697-360A-4558-8954-6423A510C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3A69D44-5264-47ED-9790-ED710C585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8E13F2C-A3C2-43A7-B182-B2E2DE1C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3C44370-2C42-40CF-AE77-13C482A3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F45DF5F-7B0E-496C-885B-13C45DDA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96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8D2EF88-D0E9-4299-BD75-5831DE92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0CB92C7-1BF6-4B66-BC3F-C4828B34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E8BF8E-59E6-4416-89A6-C86454995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DBF75-ADDB-4485-9638-B090EDBB7F36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643F9C-F3E6-43D1-885E-8F012458C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828437-1272-44CB-971B-61D9D257A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5D38A-D553-4F1F-BE67-E78DB3136A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4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46C6E-4000-4196-A99B-25435BBFB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772" y="1319489"/>
            <a:ext cx="9144000" cy="1468099"/>
          </a:xfrm>
        </p:spPr>
        <p:txBody>
          <a:bodyPr>
            <a:normAutofit/>
          </a:bodyPr>
          <a:lstStyle/>
          <a:p>
            <a:pPr algn="l"/>
            <a:r>
              <a:rPr lang="sl-SI" sz="10000" b="1" dirty="0">
                <a:solidFill>
                  <a:srgbClr val="FF0000"/>
                </a:solidFill>
              </a:rPr>
              <a:t>    KOLO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C03C9E-9DD5-4BB1-B804-46D4227DF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0" t="13177" r="6549" b="15922"/>
          <a:stretch/>
        </p:blipFill>
        <p:spPr>
          <a:xfrm>
            <a:off x="5199355" y="2343705"/>
            <a:ext cx="5726097" cy="3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2ADA149-0426-4AD3-83CD-D5E8800CEF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673" t="431" r="16913" b="7234"/>
          <a:stretch/>
        </p:blipFill>
        <p:spPr>
          <a:xfrm>
            <a:off x="594804" y="1178194"/>
            <a:ext cx="1934905" cy="19784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B21D6ED-F5A4-415E-B732-369D560CB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5" t="20259" r="14463" b="25176"/>
          <a:stretch/>
        </p:blipFill>
        <p:spPr>
          <a:xfrm>
            <a:off x="1726492" y="4277034"/>
            <a:ext cx="2627791" cy="20109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9971B32-CCC6-4CBF-985A-9C1CE22B4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79" t="30180" r="18060"/>
          <a:stretch/>
        </p:blipFill>
        <p:spPr>
          <a:xfrm>
            <a:off x="2865690" y="1353838"/>
            <a:ext cx="2977187" cy="2389123"/>
          </a:xfrm>
          <a:prstGeom prst="rect">
            <a:avLst/>
          </a:prstGeom>
        </p:spPr>
      </p:pic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2A410F1B-B078-4409-9AEB-68DB1C57A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35" y="1353838"/>
            <a:ext cx="5174942" cy="35225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Iz česa so narejena kolesa na slikah?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Kako so narejena?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763C82A0-3362-4EC4-BA22-1E1FA276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46082"/>
            <a:ext cx="4110361" cy="26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7FF256B-AC05-43CB-81B1-6ABC21342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1615" y="1143023"/>
            <a:ext cx="5183188" cy="23104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Oglejte si slike koles.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Primerjajte model kolesa iz žice in sliko kolesa.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Naštejte razlike in podobnosti med njima.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74EA3FE7-51C0-4737-A7EC-D194FCA5D4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4918" y="470497"/>
            <a:ext cx="5157787" cy="3439196"/>
          </a:xfrm>
          <a:prstGeom prst="rect">
            <a:avLst/>
          </a:prstGeom>
        </p:spPr>
      </p:pic>
      <p:pic>
        <p:nvPicPr>
          <p:cNvPr id="8" name="Označba mesta vsebine 8">
            <a:extLst>
              <a:ext uri="{FF2B5EF4-FFF2-40B4-BE49-F238E27FC236}">
                <a16:creationId xmlns:a16="http://schemas.microsoft.com/office/drawing/2014/main" id="{243C7D71-2BC8-4689-8162-025BAB23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92" y="3982275"/>
            <a:ext cx="2389124" cy="23891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FB45F9F-E6CA-48EE-8362-3538ECEB3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894" y="3715741"/>
            <a:ext cx="4002611" cy="25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6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436E0D-45ED-4ED9-8A7A-4ABA276B9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Pripravite si list papirja in črn flomaster (lahko je tudi druge barve – temen).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Narisali boste kolo.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Pri delu bodite natančni. Pazite, da bodo vaše črte jasne, da boste </a:t>
            </a:r>
            <a:r>
              <a:rPr lang="sl-SI"/>
              <a:t>izpolnili ploskve </a:t>
            </a:r>
            <a:r>
              <a:rPr lang="sl-SI" dirty="0"/>
              <a:t>z vzorčenjem, da boste zapolnili ves prostor (kolo ne sme biti premajhno).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Fotografijo narisanega kolesa nama pošljite do petka, 29. 1. 2021, do 12.00.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144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104</Words>
  <Application>Microsoft Office PowerPoint</Application>
  <PresentationFormat>Širokozaslonsko</PresentationFormat>
  <Paragraphs>10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Officeova tema</vt:lpstr>
      <vt:lpstr>    KOLO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</dc:title>
  <dc:creator>Učenec</dc:creator>
  <cp:lastModifiedBy>MCesnik</cp:lastModifiedBy>
  <cp:revision>5</cp:revision>
  <dcterms:created xsi:type="dcterms:W3CDTF">2021-01-27T08:27:12Z</dcterms:created>
  <dcterms:modified xsi:type="dcterms:W3CDTF">2021-01-27T09:05:20Z</dcterms:modified>
</cp:coreProperties>
</file>