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2C4B6-ABFF-4236-ADAC-14D4B028A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54E091-B474-4397-A80B-C823D8149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E4ADC4-8BF9-48EF-9E28-F46DEECC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B08CB7-4573-4359-AF10-D2484F8D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C9B379-533F-41E6-9F3B-73FD1C7E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F7A253-96B8-4C1F-BE1A-A95F4AA5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72199B0-EFAF-4C3B-9B0F-9EBE0EEE9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6451D1-EEA1-42BD-A575-DA725BC3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993ABF-7A05-44E5-8D7A-B09DE267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DDF513-D962-42F2-AE83-C4B18B22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52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97C68E2-1D62-4CBC-9E20-D96C6DC2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1899D76-8D1D-4405-AC59-10E7C4FFE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E788A1-6E1C-4A03-A567-1CC8FA85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DB71F9-68BE-4B8C-9EA9-AF6CDE34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C19AA1-DA91-4DE2-AD08-AE8CD8E7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16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660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441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56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33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00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52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556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C5DEE-76A2-4A63-8BCD-FA94C1D9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AAEDA8-FDBA-44B1-BA9F-64F90481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D36EEE-97F7-436B-AF98-ABD7C12D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C47A0F-F52F-4D80-B37A-CDBD6407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AEE254-6B87-44AC-9442-BB7EA93A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67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646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29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46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049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D336A-69BE-4E82-8B0F-3B3B2ECA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C4F4CF-C0DA-49F5-A601-2401C394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9E0D5B-2C55-4D9C-BCC1-A0964FA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6F05FE-5F2E-45B3-A1C6-D3239A8D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C04BE8-017C-4F6A-8E81-4331B6C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83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97222-A832-432C-B2C7-3C7CE874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5C5701-B2F0-4376-8D30-193CD4670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613A56-B492-4DDE-90B1-839CA236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A02E7B9-6524-45A8-8964-4558FD7F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7A8A172-FA37-4E9D-94E1-9CEF2C3B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D4C4C60-CCB3-4212-BE23-F4A63C39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5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C35D3-07A3-4C10-8F11-CD65A553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7332E1-8773-4584-ACCE-0D4C0C56C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04952F-6924-4CC5-AE00-670321F3F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CED7C79-CDB1-4B28-8ED3-D0FBCC9BF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D4F0B4B-4B4D-42C3-AE8F-A0EA9A054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FB0E58F-F963-49B5-B73F-6CE8196F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DC20490-1AD7-4498-AAD7-3FAE3E71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B55C13-97ED-4DE6-B5E1-A5FA280D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2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78E306-B93F-499D-ADDD-4BF0AC09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01991F3-8170-4757-B2CD-FC8AF4DB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99AB279-6BCD-4460-A7D5-0E8660A9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19327F8-357B-4188-B0E0-9664F213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42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C648C2D-88C9-4D35-AC97-DF99A182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7D9B053-EB1F-4466-8E00-D9BAF254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D28AA72-864B-426C-90A3-2FB6B067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15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6BF495-2545-4BA5-8680-2B3A789F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94743F-7D68-41D4-85B7-82B0B611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6D914E6-0C24-4385-842D-0F0DF60E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FE0368B-2B0F-4990-AE64-A054FE5A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4DA175-B073-4EAE-B95F-AF6E3123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ABBD50E-0CE2-4CD8-BF15-60BD1E1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83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11183-2F6A-49CD-BA18-547FABCC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422EEEF-879A-4340-98BD-01547E9C3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72CC309-B1CA-4036-8078-C03021C09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3F17DF-9166-4615-AC01-DAB1894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202CD8-BBA9-4143-9205-EF8661BC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D079E9-721E-4562-9BF6-88EBE7E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351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B21882F-A863-4D3B-9DA0-4A5788E7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8A33D8-4DF5-4367-9E34-D420D4E75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37E3EA-F246-4781-815B-2A0CB5345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CB95-4B38-46B6-BDD5-F4D6D3F97744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097CB8-7BA3-46B0-8F9D-FF27E228F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8B0F816-6B7F-4D55-B601-293F364CA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FF53-813F-4D5C-AF86-6FD2A8A92E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3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8C940C-8C89-4EBA-B068-C03172260570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175E62-0EB5-4A26-9933-5BA98F12BB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1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DBF13-A068-4264-8D47-AA3C9B6E0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057" y="2494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Kako zanikamo dejanje in kako to napišemo?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FF114C-7F21-4507-AC8C-F333D1B57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357" y="2601119"/>
            <a:ext cx="4147458" cy="1655762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Ključne besede</a:t>
            </a:r>
          </a:p>
          <a:p>
            <a:pPr marL="342900" indent="-342900" algn="just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trdilne povedi</a:t>
            </a:r>
          </a:p>
          <a:p>
            <a:pPr marL="342900" indent="-342900" algn="just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nikalne povedi</a:t>
            </a:r>
          </a:p>
          <a:p>
            <a:pPr marL="342900" indent="-342900" algn="just">
              <a:buFontTx/>
              <a:buChar char="-"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26EDDB-1E79-46D2-8A32-D4C5716FE85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1" t="31515" r="35962" b="14910"/>
          <a:stretch/>
        </p:blipFill>
        <p:spPr bwMode="auto">
          <a:xfrm>
            <a:off x="1359353" y="3320142"/>
            <a:ext cx="3702504" cy="343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9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0DF97A0-7959-445D-BA50-C104137EA1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8" t="59287" r="39065" b="5457"/>
          <a:stretch/>
        </p:blipFill>
        <p:spPr bwMode="auto">
          <a:xfrm>
            <a:off x="549728" y="2552018"/>
            <a:ext cx="4871357" cy="4197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iselni oblaček: oblak 4">
            <a:extLst>
              <a:ext uri="{FF2B5EF4-FFF2-40B4-BE49-F238E27FC236}">
                <a16:creationId xmlns:a16="http://schemas.microsoft.com/office/drawing/2014/main" id="{E08EB147-53AF-4CB8-9B65-3BB1BECDA46C}"/>
              </a:ext>
            </a:extLst>
          </p:cNvPr>
          <p:cNvSpPr/>
          <p:nvPr/>
        </p:nvSpPr>
        <p:spPr>
          <a:xfrm>
            <a:off x="898071" y="570818"/>
            <a:ext cx="3385457" cy="154577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Ne bom!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2B1CF7A-D54D-4CF4-AB28-D39C17F535B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9" t="21862" r="21892" b="18850"/>
          <a:stretch/>
        </p:blipFill>
        <p:spPr bwMode="auto">
          <a:xfrm>
            <a:off x="6770917" y="524329"/>
            <a:ext cx="4274458" cy="580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9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D7CA0221-FFB0-4BE8-BDF6-C0FBAAB83C99}"/>
              </a:ext>
            </a:extLst>
          </p:cNvPr>
          <p:cNvSpPr txBox="1">
            <a:spLocks/>
          </p:cNvSpPr>
          <p:nvPr/>
        </p:nvSpPr>
        <p:spPr>
          <a:xfrm>
            <a:off x="0" y="586469"/>
            <a:ext cx="11821885" cy="58281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TRDILNE POVEDI </a:t>
            </a:r>
            <a:r>
              <a:rPr lang="sl-SI" sz="4000" dirty="0">
                <a:latin typeface="Century Gothic" panose="020B0502020202020204" pitchFamily="34" charset="0"/>
              </a:rPr>
              <a:t>so povedi, s katerimi čemu   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</a:t>
            </a:r>
            <a:r>
              <a:rPr lang="sl-SI" sz="40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pritrdimo</a:t>
            </a:r>
            <a:r>
              <a:rPr lang="sl-SI" sz="4000" dirty="0">
                <a:latin typeface="Century Gothic" panose="020B0502020202020204" pitchFamily="34" charset="0"/>
              </a:rPr>
              <a:t>.</a:t>
            </a:r>
            <a:br>
              <a:rPr lang="sl-SI" sz="4000" dirty="0">
                <a:latin typeface="Century Gothic" panose="020B0502020202020204" pitchFamily="34" charset="0"/>
              </a:rPr>
            </a:br>
            <a:endParaRPr lang="sl-SI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NIKALNE POVEDI </a:t>
            </a:r>
            <a:r>
              <a:rPr lang="sl-SI" sz="4000" dirty="0">
                <a:latin typeface="Century Gothic" panose="020B0502020202020204" pitchFamily="34" charset="0"/>
              </a:rPr>
              <a:t>so povedi, s katerimi kaj  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sl-SI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zanikamo</a:t>
            </a:r>
            <a:r>
              <a:rPr lang="sl-SI" sz="4000" dirty="0">
                <a:latin typeface="Century Gothic" panose="020B0502020202020204" pitchFamily="34" charset="0"/>
              </a:rPr>
              <a:t>.</a:t>
            </a:r>
            <a:br>
              <a:rPr lang="sl-SI" sz="4000" dirty="0">
                <a:latin typeface="Century Gothic" panose="020B0502020202020204" pitchFamily="34" charset="0"/>
              </a:rPr>
            </a:br>
            <a:br>
              <a:rPr lang="sl-SI" sz="4000" dirty="0">
                <a:latin typeface="Century Gothic" panose="020B0502020202020204" pitchFamily="34" charset="0"/>
              </a:rPr>
            </a:br>
            <a:r>
              <a:rPr lang="sl-SI" sz="4000" dirty="0">
                <a:latin typeface="Century Gothic" panose="020B0502020202020204" pitchFamily="34" charset="0"/>
              </a:rPr>
              <a:t>- </a:t>
            </a:r>
            <a:r>
              <a:rPr lang="sl-SI" dirty="0">
                <a:latin typeface="Century Gothic" panose="020B0502020202020204" pitchFamily="34" charset="0"/>
              </a:rPr>
              <a:t>Zanikamo z besedo </a:t>
            </a:r>
            <a:r>
              <a:rPr lang="sl-SI" b="1" dirty="0">
                <a:latin typeface="Century Gothic" panose="020B0502020202020204" pitchFamily="34" charset="0"/>
              </a:rPr>
              <a:t>ne</a:t>
            </a:r>
            <a:r>
              <a:rPr lang="sl-SI" dirty="0">
                <a:latin typeface="Century Gothic" panose="020B0502020202020204" pitchFamily="34" charset="0"/>
              </a:rPr>
              <a:t>, ki jo zapišemo ločeno od naslednje  </a:t>
            </a: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  besede (npr. ne bom).</a:t>
            </a:r>
          </a:p>
          <a:p>
            <a:pPr>
              <a:buFontTx/>
              <a:buChar char="-"/>
            </a:pPr>
            <a:r>
              <a:rPr lang="sl-SI" dirty="0">
                <a:latin typeface="Century Gothic" panose="020B0502020202020204" pitchFamily="34" charset="0"/>
              </a:rPr>
              <a:t>Zanikamo lahko tudi z </a:t>
            </a:r>
            <a:r>
              <a:rPr lang="sl-SI" b="1" dirty="0">
                <a:latin typeface="Century Gothic" panose="020B0502020202020204" pitchFamily="34" charset="0"/>
              </a:rPr>
              <a:t>drugimi besedami</a:t>
            </a:r>
            <a:r>
              <a:rPr lang="sl-SI" dirty="0">
                <a:latin typeface="Century Gothic" panose="020B0502020202020204" pitchFamily="34" charset="0"/>
              </a:rPr>
              <a:t>, npr. nihče, nisem, nikjer,  </a:t>
            </a:r>
          </a:p>
          <a:p>
            <a:pPr marL="0" indent="0">
              <a:buNone/>
            </a:pPr>
            <a:r>
              <a:rPr lang="sl-SI" dirty="0">
                <a:latin typeface="Century Gothic" panose="020B0502020202020204" pitchFamily="34" charset="0"/>
              </a:rPr>
              <a:t>  nočem… 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F20C1A-028A-4433-B4CC-5791D2F8F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159" y="441207"/>
            <a:ext cx="4950041" cy="6508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40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TRDILNA POVED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3914663-5D19-4D53-BA68-9330A7037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043" y="463124"/>
            <a:ext cx="4685191" cy="7212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47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NIKALNA POVED</a:t>
            </a:r>
          </a:p>
          <a:p>
            <a:pPr marL="0" indent="0" algn="ctr">
              <a:buNone/>
            </a:pPr>
            <a:endParaRPr lang="sl-SI" sz="4000" b="1" u="sng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4000" b="1" u="sng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4000" dirty="0">
              <a:latin typeface="Century Gothic" panose="020B0502020202020204" pitchFamily="34" charset="0"/>
            </a:endParaRP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96150B7F-20F8-48B2-A630-D05E0BE7D4FD}"/>
              </a:ext>
            </a:extLst>
          </p:cNvPr>
          <p:cNvSpPr txBox="1">
            <a:spLocks/>
          </p:cNvSpPr>
          <p:nvPr/>
        </p:nvSpPr>
        <p:spPr>
          <a:xfrm>
            <a:off x="1759246" y="1734843"/>
            <a:ext cx="2277863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l-SI" dirty="0">
                <a:solidFill>
                  <a:prstClr val="black"/>
                </a:solidFill>
                <a:latin typeface="Century Gothic" panose="020B0502020202020204" pitchFamily="34" charset="0"/>
              </a:rPr>
              <a:t>Žiga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5BB61BE4-7855-4FB4-97D8-4F7223C68153}"/>
              </a:ext>
            </a:extLst>
          </p:cNvPr>
          <p:cNvSpPr txBox="1">
            <a:spLocks/>
          </p:cNvSpPr>
          <p:nvPr/>
        </p:nvSpPr>
        <p:spPr>
          <a:xfrm>
            <a:off x="7919983" y="1728918"/>
            <a:ext cx="2154316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l-SI" dirty="0">
                <a:solidFill>
                  <a:prstClr val="black"/>
                </a:solidFill>
                <a:latin typeface="Century Gothic" panose="020B0502020202020204" pitchFamily="34" charset="0"/>
              </a:rPr>
              <a:t>Žiga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B4705C66-67A0-414C-ADD0-0B4D030734EB}"/>
              </a:ext>
            </a:extLst>
          </p:cNvPr>
          <p:cNvCxnSpPr/>
          <p:nvPr/>
        </p:nvCxnSpPr>
        <p:spPr>
          <a:xfrm>
            <a:off x="5257797" y="1944209"/>
            <a:ext cx="1269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značba mesta vsebine 3">
            <a:extLst>
              <a:ext uri="{FF2B5EF4-FFF2-40B4-BE49-F238E27FC236}">
                <a16:creationId xmlns:a16="http://schemas.microsoft.com/office/drawing/2014/main" id="{A6BB90D2-217D-41B0-A101-F7CB99BD85D3}"/>
              </a:ext>
            </a:extLst>
          </p:cNvPr>
          <p:cNvSpPr txBox="1">
            <a:spLocks/>
          </p:cNvSpPr>
          <p:nvPr/>
        </p:nvSpPr>
        <p:spPr>
          <a:xfrm>
            <a:off x="575558" y="2765482"/>
            <a:ext cx="4645241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Mama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l-SI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pomila posodo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Označba mesta vsebine 3">
            <a:extLst>
              <a:ext uri="{FF2B5EF4-FFF2-40B4-BE49-F238E27FC236}">
                <a16:creationId xmlns:a16="http://schemas.microsoft.com/office/drawing/2014/main" id="{1847B154-651B-4F5A-AEFE-B32A34CA6602}"/>
              </a:ext>
            </a:extLst>
          </p:cNvPr>
          <p:cNvSpPr txBox="1">
            <a:spLocks/>
          </p:cNvSpPr>
          <p:nvPr/>
        </p:nvSpPr>
        <p:spPr>
          <a:xfrm>
            <a:off x="6536182" y="2741237"/>
            <a:ext cx="5503418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Mama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 bo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l-SI" dirty="0">
                <a:solidFill>
                  <a:prstClr val="black"/>
                </a:solidFill>
                <a:latin typeface="Century Gothic" panose="020B0502020202020204" pitchFamily="34" charset="0"/>
              </a:rPr>
              <a:t>pomila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posode.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40469ACB-02B0-4BAD-A148-46A8F9A2E4B0}"/>
              </a:ext>
            </a:extLst>
          </p:cNvPr>
          <p:cNvCxnSpPr/>
          <p:nvPr/>
        </p:nvCxnSpPr>
        <p:spPr>
          <a:xfrm>
            <a:off x="5266675" y="2922232"/>
            <a:ext cx="1269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značba mesta vsebine 3">
            <a:extLst>
              <a:ext uri="{FF2B5EF4-FFF2-40B4-BE49-F238E27FC236}">
                <a16:creationId xmlns:a16="http://schemas.microsoft.com/office/drawing/2014/main" id="{A88D4FA4-BEF1-4E12-981F-98ACBF3E3D60}"/>
              </a:ext>
            </a:extLst>
          </p:cNvPr>
          <p:cNvSpPr txBox="1">
            <a:spLocks/>
          </p:cNvSpPr>
          <p:nvPr/>
        </p:nvSpPr>
        <p:spPr>
          <a:xfrm>
            <a:off x="721308" y="3753556"/>
            <a:ext cx="422503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Imam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novo </a:t>
            </a:r>
            <a:r>
              <a:rPr lang="sl-SI" dirty="0">
                <a:solidFill>
                  <a:prstClr val="black"/>
                </a:solidFill>
                <a:latin typeface="Century Gothic" panose="020B0502020202020204" pitchFamily="34" charset="0"/>
              </a:rPr>
              <a:t>žogo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C1B2FB1B-18B1-4710-858B-014570071A6C}"/>
              </a:ext>
            </a:extLst>
          </p:cNvPr>
          <p:cNvCxnSpPr/>
          <p:nvPr/>
        </p:nvCxnSpPr>
        <p:spPr>
          <a:xfrm>
            <a:off x="5248187" y="3971276"/>
            <a:ext cx="1269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značba mesta vsebine 3">
            <a:extLst>
              <a:ext uri="{FF2B5EF4-FFF2-40B4-BE49-F238E27FC236}">
                <a16:creationId xmlns:a16="http://schemas.microsoft.com/office/drawing/2014/main" id="{4F2FFA71-21B3-4CEB-989E-EB943091CA13}"/>
              </a:ext>
            </a:extLst>
          </p:cNvPr>
          <p:cNvSpPr txBox="1">
            <a:spLocks/>
          </p:cNvSpPr>
          <p:nvPr/>
        </p:nvSpPr>
        <p:spPr>
          <a:xfrm>
            <a:off x="6845043" y="3753556"/>
            <a:ext cx="422503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Nimam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nove žoge.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Označba mesta vsebine 3">
            <a:extLst>
              <a:ext uri="{FF2B5EF4-FFF2-40B4-BE49-F238E27FC236}">
                <a16:creationId xmlns:a16="http://schemas.microsoft.com/office/drawing/2014/main" id="{6289AEC2-2FB4-48BA-8967-46BA56AF4EE2}"/>
              </a:ext>
            </a:extLst>
          </p:cNvPr>
          <p:cNvSpPr txBox="1">
            <a:spLocks/>
          </p:cNvSpPr>
          <p:nvPr/>
        </p:nvSpPr>
        <p:spPr>
          <a:xfrm>
            <a:off x="575558" y="4762912"/>
            <a:ext cx="437078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Peter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hoče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 </a:t>
            </a:r>
            <a:r>
              <a:rPr lang="sl-SI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gledališče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9D7BBE8D-BB51-4B76-9C3C-144AADB4F12F}"/>
              </a:ext>
            </a:extLst>
          </p:cNvPr>
          <p:cNvCxnSpPr/>
          <p:nvPr/>
        </p:nvCxnSpPr>
        <p:spPr>
          <a:xfrm>
            <a:off x="5283694" y="4958177"/>
            <a:ext cx="1269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značba mesta vsebine 3">
            <a:extLst>
              <a:ext uri="{FF2B5EF4-FFF2-40B4-BE49-F238E27FC236}">
                <a16:creationId xmlns:a16="http://schemas.microsoft.com/office/drawing/2014/main" id="{8E3E7508-3808-415E-B275-88472EE5A258}"/>
              </a:ext>
            </a:extLst>
          </p:cNvPr>
          <p:cNvSpPr txBox="1">
            <a:spLocks/>
          </p:cNvSpPr>
          <p:nvPr/>
        </p:nvSpPr>
        <p:spPr>
          <a:xfrm>
            <a:off x="6766261" y="4762911"/>
            <a:ext cx="461611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Peter </a:t>
            </a: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noče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 </a:t>
            </a:r>
            <a:r>
              <a:rPr lang="sl-SI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gledališče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Označba mesta vsebine 3">
            <a:extLst>
              <a:ext uri="{FF2B5EF4-FFF2-40B4-BE49-F238E27FC236}">
                <a16:creationId xmlns:a16="http://schemas.microsoft.com/office/drawing/2014/main" id="{348C5BD4-3F8B-40C1-980D-0BD7F102B296}"/>
              </a:ext>
            </a:extLst>
          </p:cNvPr>
          <p:cNvSpPr txBox="1">
            <a:spLocks/>
          </p:cNvSpPr>
          <p:nvPr/>
        </p:nvSpPr>
        <p:spPr>
          <a:xfrm>
            <a:off x="721308" y="5772268"/>
            <a:ext cx="422503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Vsi so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prisotni.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B5F2F6AB-F6CC-4514-BB11-449AA40E5939}"/>
              </a:ext>
            </a:extLst>
          </p:cNvPr>
          <p:cNvCxnSpPr/>
          <p:nvPr/>
        </p:nvCxnSpPr>
        <p:spPr>
          <a:xfrm>
            <a:off x="5292575" y="5927322"/>
            <a:ext cx="12695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značba mesta vsebine 3">
            <a:extLst>
              <a:ext uri="{FF2B5EF4-FFF2-40B4-BE49-F238E27FC236}">
                <a16:creationId xmlns:a16="http://schemas.microsoft.com/office/drawing/2014/main" id="{0766ED55-7432-4D51-B6FF-3D244DEC2682}"/>
              </a:ext>
            </a:extLst>
          </p:cNvPr>
          <p:cNvSpPr txBox="1">
            <a:spLocks/>
          </p:cNvSpPr>
          <p:nvPr/>
        </p:nvSpPr>
        <p:spPr>
          <a:xfrm>
            <a:off x="6820269" y="5769305"/>
            <a:ext cx="4225034" cy="64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Nihče ni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prisoten.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1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16" grpId="0"/>
      <p:bldP spid="17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DEC5C268-C176-4B31-A863-C0CE4DC266D9}"/>
              </a:ext>
            </a:extLst>
          </p:cNvPr>
          <p:cNvSpPr txBox="1">
            <a:spLocks/>
          </p:cNvSpPr>
          <p:nvPr/>
        </p:nvSpPr>
        <p:spPr>
          <a:xfrm>
            <a:off x="2242456" y="133123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Razmisli in ustno odgovori.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86F3660-76E1-49DC-AF6F-D2A008041C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2408" r="10370" b="12941"/>
          <a:stretch/>
        </p:blipFill>
        <p:spPr bwMode="auto">
          <a:xfrm>
            <a:off x="2117271" y="1491342"/>
            <a:ext cx="7984672" cy="4920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7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5">
            <a:extLst>
              <a:ext uri="{FF2B5EF4-FFF2-40B4-BE49-F238E27FC236}">
                <a16:creationId xmlns:a16="http://schemas.microsoft.com/office/drawing/2014/main" id="{6E3C6917-8525-452E-96E6-E52EFD16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219233"/>
            <a:ext cx="11791949" cy="290496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l-SI" sz="4000" dirty="0"/>
              <a:t>V zvezek za slovenščino napiši naslov 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KAKO   ZANIKAMO DEJANJE IN KAKO TO   </a:t>
            </a:r>
          </a:p>
          <a:p>
            <a:pPr marL="0" indent="0">
              <a:buNone/>
            </a:pPr>
            <a:r>
              <a:rPr lang="sl-SI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ZAPIŠEMO?</a:t>
            </a:r>
            <a:r>
              <a:rPr lang="sl-SI" sz="4000" dirty="0"/>
              <a:t> </a:t>
            </a:r>
          </a:p>
          <a:p>
            <a:pPr>
              <a:buFontTx/>
              <a:buChar char="-"/>
            </a:pPr>
            <a:r>
              <a:rPr lang="sl-SI" sz="4000" dirty="0"/>
              <a:t>Prepiši vsebino projekcije (3. in 4. diapozitiv).</a:t>
            </a:r>
          </a:p>
          <a:p>
            <a:pPr>
              <a:buFontTx/>
              <a:buChar char="-"/>
            </a:pPr>
            <a:r>
              <a:rPr lang="sl-SI" sz="4000" dirty="0"/>
              <a:t>Reši naloge v SDZ-ju</a:t>
            </a:r>
            <a:r>
              <a:rPr lang="sl-SI" sz="4000"/>
              <a:t>, od strani126 do129.</a:t>
            </a:r>
            <a:endParaRPr lang="sl-SI" sz="4000" dirty="0"/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sz="40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E4DB9A3-ACAC-421F-87C0-C379291D66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6349" r="5939" b="14713"/>
          <a:stretch/>
        </p:blipFill>
        <p:spPr bwMode="auto">
          <a:xfrm>
            <a:off x="3781887" y="3852631"/>
            <a:ext cx="5527921" cy="2548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61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lo">
  <a:themeElements>
    <a:clrScheme name="Mil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i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172</Words>
  <Application>Microsoft Office PowerPoint</Application>
  <PresentationFormat>Širokozaslonsko</PresentationFormat>
  <Paragraphs>41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Garamond</vt:lpstr>
      <vt:lpstr>Officeova tema</vt:lpstr>
      <vt:lpstr>Milo</vt:lpstr>
      <vt:lpstr>Kako zanikamo dejanje in kako to napišemo?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zanikamo dejanje in kako to napišemo?</dc:title>
  <dc:creator>dusanka.cernilogar@hotmail.com</dc:creator>
  <cp:lastModifiedBy>MCesnik</cp:lastModifiedBy>
  <cp:revision>8</cp:revision>
  <dcterms:created xsi:type="dcterms:W3CDTF">2021-01-03T16:27:55Z</dcterms:created>
  <dcterms:modified xsi:type="dcterms:W3CDTF">2021-01-15T14:26:29Z</dcterms:modified>
</cp:coreProperties>
</file>