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80" r:id="rId2"/>
    <p:sldId id="256" r:id="rId3"/>
    <p:sldId id="257" r:id="rId4"/>
    <p:sldId id="258" r:id="rId5"/>
    <p:sldId id="259" r:id="rId6"/>
    <p:sldId id="260" r:id="rId7"/>
    <p:sldId id="281" r:id="rId8"/>
    <p:sldId id="261" r:id="rId9"/>
    <p:sldId id="284" r:id="rId10"/>
    <p:sldId id="282" r:id="rId11"/>
    <p:sldId id="263" r:id="rId12"/>
    <p:sldId id="283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Pacifico" panose="020B0604020202020204" charset="-18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oJhgBsY7GjB1YJg8PanWUid/p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A34361-7358-4813-9EFD-6CC7AFE55829}">
  <a:tblStyle styleId="{C5A34361-7358-4813-9EFD-6CC7AFE558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b3fea8ac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ab3fea8ac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b3fea8ac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b3fea8ac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b3fea8ac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ab3fea8ac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b3fea8ac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ab3fea8ac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b3fea8ac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ab3fea8ac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A8B9E-44C6-423C-8541-201108BA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5946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6600" b="1" dirty="0">
                <a:solidFill>
                  <a:srgbClr val="FF0000"/>
                </a:solidFill>
              </a:rPr>
              <a:t>LJUDJE IN ŽIVALI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6DE61A5-88BD-4598-9875-70853D1AD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520" y="2164080"/>
            <a:ext cx="2769975" cy="443831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59B652B-B49A-43E3-808B-B60A4EDB9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261" y="1779253"/>
            <a:ext cx="3833979" cy="472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1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54176C2F-1B22-4A26-B415-17AA3C4BB925}"/>
              </a:ext>
            </a:extLst>
          </p:cNvPr>
          <p:cNvSpPr/>
          <p:nvPr/>
        </p:nvSpPr>
        <p:spPr>
          <a:xfrm>
            <a:off x="284480" y="1798320"/>
            <a:ext cx="11440160" cy="3606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58B58BE-D328-4171-B2AB-A3A2295B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Razmislite in ustno odgovorite.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E4BFFA-63CE-4F2C-A6BF-8CDCA6EA6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2092960"/>
            <a:ext cx="10906706" cy="307510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80074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b3fea8ac1_0_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87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170" dirty="0"/>
          </a:p>
          <a:p>
            <a:pPr marL="228600" lvl="0" indent="-90804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</p:txBody>
      </p:sp>
      <p:sp>
        <p:nvSpPr>
          <p:cNvPr id="153" name="Google Shape;153;gab3fea8ac1_0_53"/>
          <p:cNvSpPr/>
          <p:nvPr/>
        </p:nvSpPr>
        <p:spPr>
          <a:xfrm>
            <a:off x="711199" y="354725"/>
            <a:ext cx="10491975" cy="10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sl-SI" sz="4800" dirty="0"/>
          </a:p>
          <a:p>
            <a:pPr algn="ctr"/>
            <a:r>
              <a:rPr lang="sl-SI" sz="4800" dirty="0"/>
              <a:t>Na straneh 9 in 10 rešite naloge: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Google Shape;154;gab3fea8ac1_0_53"/>
          <p:cNvSpPr/>
          <p:nvPr/>
        </p:nvSpPr>
        <p:spPr>
          <a:xfrm>
            <a:off x="1783414" y="2645700"/>
            <a:ext cx="1315500" cy="7833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1"/>
              <a:t>naloga 10</a:t>
            </a:r>
            <a:endParaRPr sz="1800" b="1"/>
          </a:p>
        </p:txBody>
      </p:sp>
      <p:sp>
        <p:nvSpPr>
          <p:cNvPr id="155" name="Google Shape;155;gab3fea8ac1_0_53"/>
          <p:cNvSpPr/>
          <p:nvPr/>
        </p:nvSpPr>
        <p:spPr>
          <a:xfrm>
            <a:off x="3758512" y="2921215"/>
            <a:ext cx="1315500" cy="7833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1" dirty="0"/>
              <a:t>naloga 11</a:t>
            </a:r>
            <a:endParaRPr sz="1800" b="1" dirty="0"/>
          </a:p>
        </p:txBody>
      </p:sp>
      <p:sp>
        <p:nvSpPr>
          <p:cNvPr id="156" name="Google Shape;156;gab3fea8ac1_0_53"/>
          <p:cNvSpPr/>
          <p:nvPr/>
        </p:nvSpPr>
        <p:spPr>
          <a:xfrm>
            <a:off x="7916575" y="2916300"/>
            <a:ext cx="1315500" cy="7833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1" dirty="0"/>
              <a:t>naloga 13</a:t>
            </a:r>
            <a:endParaRPr sz="1800" b="1" dirty="0"/>
          </a:p>
        </p:txBody>
      </p:sp>
      <p:sp>
        <p:nvSpPr>
          <p:cNvPr id="157" name="Google Shape;157;gab3fea8ac1_0_53"/>
          <p:cNvSpPr/>
          <p:nvPr/>
        </p:nvSpPr>
        <p:spPr>
          <a:xfrm>
            <a:off x="2955025" y="4369375"/>
            <a:ext cx="1315500" cy="7833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1"/>
              <a:t>naloga 14</a:t>
            </a:r>
            <a:endParaRPr sz="1800" b="1"/>
          </a:p>
        </p:txBody>
      </p:sp>
      <p:sp>
        <p:nvSpPr>
          <p:cNvPr id="158" name="Google Shape;158;gab3fea8ac1_0_53"/>
          <p:cNvSpPr/>
          <p:nvPr/>
        </p:nvSpPr>
        <p:spPr>
          <a:xfrm>
            <a:off x="6370250" y="4036487"/>
            <a:ext cx="1315500" cy="7833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1"/>
              <a:t>naloga 15</a:t>
            </a:r>
            <a:endParaRPr sz="1800" b="1"/>
          </a:p>
        </p:txBody>
      </p:sp>
      <p:pic>
        <p:nvPicPr>
          <p:cNvPr id="160" name="Google Shape;160;gab3fea8ac1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75" y="4428137"/>
            <a:ext cx="1935400" cy="19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D03B41C-40C4-4F9B-A13A-2147AF240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610" y="2492730"/>
            <a:ext cx="1329043" cy="8169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A3D4BA9F-C69C-4C4B-A0DD-141485D4836E}"/>
              </a:ext>
            </a:extLst>
          </p:cNvPr>
          <p:cNvSpPr/>
          <p:nvPr/>
        </p:nvSpPr>
        <p:spPr>
          <a:xfrm>
            <a:off x="1727200" y="1595120"/>
            <a:ext cx="8940800" cy="489775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441B2A3-ADB9-4655-9643-16C7D37CD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Razmislite in ustno odgovorite.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C0D0C8F-4D87-4632-B16D-F61C333A0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1861710"/>
            <a:ext cx="8006080" cy="44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4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b3fea8ac1_0_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dirty="0">
                <a:latin typeface="Comic Sans MS"/>
                <a:ea typeface="Comic Sans MS"/>
                <a:cs typeface="Comic Sans MS"/>
                <a:sym typeface="Comic Sans MS"/>
              </a:rPr>
              <a:t>Dopolnite v SDZ-ju še stran 11.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8" name="Google Shape;168;gab3fea8ac1_0_69"/>
          <p:cNvSpPr txBox="1"/>
          <p:nvPr/>
        </p:nvSpPr>
        <p:spPr>
          <a:xfrm>
            <a:off x="4094100" y="3000375"/>
            <a:ext cx="20988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3C78D8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9" name="Google Shape;169;gab3fea8ac1_0_69"/>
          <p:cNvSpPr txBox="1"/>
          <p:nvPr/>
        </p:nvSpPr>
        <p:spPr>
          <a:xfrm>
            <a:off x="6300950" y="3000375"/>
            <a:ext cx="20988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3C78D8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0" name="Google Shape;170;gab3fea8ac1_0_69"/>
          <p:cNvSpPr txBox="1"/>
          <p:nvPr/>
        </p:nvSpPr>
        <p:spPr>
          <a:xfrm>
            <a:off x="1869175" y="3266475"/>
            <a:ext cx="20988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3C78D8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1" name="Google Shape;171;gab3fea8ac1_0_69"/>
          <p:cNvSpPr txBox="1"/>
          <p:nvPr/>
        </p:nvSpPr>
        <p:spPr>
          <a:xfrm>
            <a:off x="4094100" y="3359700"/>
            <a:ext cx="20988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3C78D8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2" name="Google Shape;172;gab3fea8ac1_0_69"/>
          <p:cNvSpPr txBox="1"/>
          <p:nvPr/>
        </p:nvSpPr>
        <p:spPr>
          <a:xfrm>
            <a:off x="4202150" y="3220790"/>
            <a:ext cx="20988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3C78D8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73" name="Google Shape;173;gab3fea8ac1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0349" y="4907675"/>
            <a:ext cx="1679675" cy="167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ab3fea8ac1_0_69"/>
          <p:cNvSpPr/>
          <p:nvPr/>
        </p:nvSpPr>
        <p:spPr>
          <a:xfrm>
            <a:off x="10582600" y="3429000"/>
            <a:ext cx="1507500" cy="1847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>
                <a:latin typeface="Comic Sans MS"/>
                <a:ea typeface="Comic Sans MS"/>
                <a:cs typeface="Comic Sans MS"/>
                <a:sym typeface="Comic Sans MS"/>
              </a:rPr>
              <a:t>Če ste vse to naredili, je vaša naloga končana.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FD93DB5-BB91-41E4-B137-252A94461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464" y="1690825"/>
            <a:ext cx="8747760" cy="46375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3913" t="1835" r="2703" b="2395"/>
          <a:stretch/>
        </p:blipFill>
        <p:spPr>
          <a:xfrm>
            <a:off x="1936480" y="3505519"/>
            <a:ext cx="2840754" cy="312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l="23421" t="51256" r="9250" b="5049"/>
          <a:stretch/>
        </p:blipFill>
        <p:spPr>
          <a:xfrm>
            <a:off x="650240" y="833119"/>
            <a:ext cx="3568193" cy="251936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6346709" y="5069563"/>
            <a:ext cx="5468700" cy="11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1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C3E7518-BBDB-46EF-9C4D-8F114A3F9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975" y="2400663"/>
            <a:ext cx="5811642" cy="3860800"/>
          </a:xfrm>
          <a:prstGeom prst="rect">
            <a:avLst/>
          </a:prstGeom>
        </p:spPr>
      </p:pic>
      <p:pic>
        <p:nvPicPr>
          <p:cNvPr id="8" name="Google Shape;85;p1">
            <a:extLst>
              <a:ext uri="{FF2B5EF4-FFF2-40B4-BE49-F238E27FC236}">
                <a16:creationId xmlns:a16="http://schemas.microsoft.com/office/drawing/2014/main" id="{A4295115-D9C1-4FAC-8988-6497B73BDF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3994" t="11692" r="11121" b="59116"/>
          <a:stretch/>
        </p:blipFill>
        <p:spPr>
          <a:xfrm>
            <a:off x="4643120" y="284479"/>
            <a:ext cx="2397760" cy="176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FBC5A0B-BCCC-4866-AE70-8C344EBDE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567" y="70778"/>
            <a:ext cx="3636346" cy="21923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4469" y="365125"/>
            <a:ext cx="6818811" cy="617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2281" y="1690688"/>
            <a:ext cx="4095750" cy="388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75" y="4736725"/>
            <a:ext cx="1935400" cy="19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7197950" y="369500"/>
            <a:ext cx="2542200" cy="7833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/>
              <a:t>Tale naloga je na strani 6.</a:t>
            </a:r>
            <a:endParaRPr b="1"/>
          </a:p>
        </p:txBody>
      </p:sp>
      <p:sp>
        <p:nvSpPr>
          <p:cNvPr id="96" name="Google Shape;96;p2"/>
          <p:cNvSpPr/>
          <p:nvPr/>
        </p:nvSpPr>
        <p:spPr>
          <a:xfrm>
            <a:off x="8705525" y="4862675"/>
            <a:ext cx="1611000" cy="18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/>
              <a:t>Tole za izrezat najdete na strani 143</a:t>
            </a:r>
            <a:r>
              <a:rPr lang="sl-SI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2182" y="609626"/>
            <a:ext cx="641591" cy="589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4820" y="561204"/>
            <a:ext cx="806631" cy="589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4538" y="581278"/>
            <a:ext cx="873447" cy="581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7102" y="652361"/>
            <a:ext cx="516000" cy="585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4855464" y="730461"/>
            <a:ext cx="840966" cy="580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50408" y="796925"/>
            <a:ext cx="756694" cy="574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17306" y="694927"/>
            <a:ext cx="738158" cy="569049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517300" y="724225"/>
            <a:ext cx="3242400" cy="1256400"/>
          </a:xfrm>
          <a:prstGeom prst="roundRect">
            <a:avLst>
              <a:gd name="adj" fmla="val 16667"/>
            </a:avLst>
          </a:prstGeom>
          <a:solidFill>
            <a:srgbClr val="EBA45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b="1" dirty="0">
                <a:latin typeface="Comic Sans MS"/>
                <a:ea typeface="Comic Sans MS"/>
                <a:cs typeface="Comic Sans MS"/>
                <a:sym typeface="Comic Sans MS"/>
              </a:rPr>
              <a:t>Rešitev</a:t>
            </a:r>
            <a:endParaRPr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b3fea8ac1_0_13"/>
          <p:cNvSpPr txBox="1">
            <a:spLocks noGrp="1"/>
          </p:cNvSpPr>
          <p:nvPr>
            <p:ph type="body" idx="1"/>
          </p:nvPr>
        </p:nvSpPr>
        <p:spPr>
          <a:xfrm>
            <a:off x="779075" y="894475"/>
            <a:ext cx="10515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90804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sl-SI" sz="2470" b="1" dirty="0"/>
              <a:t>V zvezek napišite naslov :</a:t>
            </a:r>
            <a:endParaRPr sz="2470" b="1" dirty="0"/>
          </a:p>
        </p:txBody>
      </p:sp>
      <p:sp>
        <p:nvSpPr>
          <p:cNvPr id="114" name="Google Shape;114;gab3fea8ac1_0_13"/>
          <p:cNvSpPr/>
          <p:nvPr/>
        </p:nvSpPr>
        <p:spPr>
          <a:xfrm>
            <a:off x="1067969" y="2369765"/>
            <a:ext cx="9535825" cy="2778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7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KAKO OPISUJEMO ŽIVAL?</a:t>
            </a:r>
            <a:endParaRPr sz="47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7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700" b="1" dirty="0">
                <a:latin typeface="Comic Sans MS"/>
                <a:ea typeface="Comic Sans MS"/>
                <a:cs typeface="Comic Sans MS"/>
                <a:sym typeface="Comic Sans MS"/>
              </a:rPr>
              <a:t>NAVADNA VEVERICA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ab3fea8ac1_0_8"/>
          <p:cNvPicPr preferRelativeResize="0"/>
          <p:nvPr/>
        </p:nvPicPr>
        <p:blipFill rotWithShape="1">
          <a:blip r:embed="rId3">
            <a:alphaModFix/>
          </a:blip>
          <a:srcRect r="47556"/>
          <a:stretch/>
        </p:blipFill>
        <p:spPr>
          <a:xfrm>
            <a:off x="152400" y="3078725"/>
            <a:ext cx="1902050" cy="36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ab3fea8ac1_0_8"/>
          <p:cNvSpPr/>
          <p:nvPr/>
        </p:nvSpPr>
        <p:spPr>
          <a:xfrm>
            <a:off x="2438724" y="1699725"/>
            <a:ext cx="7223435" cy="2675100"/>
          </a:xfrm>
          <a:prstGeom prst="wedgeEllipseCallout">
            <a:avLst>
              <a:gd name="adj1" fmla="val -56751"/>
              <a:gd name="adj2" fmla="val 7044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90804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sl-SI" sz="337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 zvezek napišite tri povedi o tej živali, ki ste jo sestavili na sliki.</a:t>
            </a:r>
            <a:endParaRPr sz="2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>
            <a:extLst>
              <a:ext uri="{FF2B5EF4-FFF2-40B4-BE49-F238E27FC236}">
                <a16:creationId xmlns:a16="http://schemas.microsoft.com/office/drawing/2014/main" id="{3506A1C8-899A-469A-9D2E-FF04F9D78B91}"/>
              </a:ext>
            </a:extLst>
          </p:cNvPr>
          <p:cNvSpPr/>
          <p:nvPr/>
        </p:nvSpPr>
        <p:spPr>
          <a:xfrm>
            <a:off x="6096000" y="2977125"/>
            <a:ext cx="5659120" cy="31998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30F47510-AC86-4C2D-8515-08F956247B6A}"/>
              </a:ext>
            </a:extLst>
          </p:cNvPr>
          <p:cNvSpPr/>
          <p:nvPr/>
        </p:nvSpPr>
        <p:spPr>
          <a:xfrm>
            <a:off x="436880" y="136842"/>
            <a:ext cx="6370320" cy="3272155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0BC6C57-39A5-416C-88A0-B98FC8506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37920"/>
            <a:ext cx="10988040" cy="5039043"/>
          </a:xfrm>
        </p:spPr>
        <p:txBody>
          <a:bodyPr/>
          <a:lstStyle/>
          <a:p>
            <a:pPr marL="114300" indent="0">
              <a:buNone/>
            </a:pPr>
            <a:r>
              <a:rPr lang="sl-SI" dirty="0"/>
              <a:t>         </a:t>
            </a:r>
            <a:r>
              <a:rPr lang="sl-SI" sz="3200" dirty="0">
                <a:latin typeface="Comic Sans MS" panose="030F0702030302020204" pitchFamily="66" charset="0"/>
              </a:rPr>
              <a:t>Rešite nalogo 4 v </a:t>
            </a:r>
          </a:p>
          <a:p>
            <a:pPr marL="11430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     SDZ-ju, n</a:t>
            </a:r>
            <a:r>
              <a:rPr lang="sl-SI" dirty="0">
                <a:latin typeface="Comic Sans MS" panose="030F0702030302020204" pitchFamily="66" charset="0"/>
              </a:rPr>
              <a:t>a</a:t>
            </a:r>
            <a:r>
              <a:rPr lang="sl-SI" sz="3200" dirty="0">
                <a:latin typeface="Comic Sans MS" panose="030F0702030302020204" pitchFamily="66" charset="0"/>
              </a:rPr>
              <a:t> strani 7.</a:t>
            </a:r>
          </a:p>
          <a:p>
            <a:pPr marL="11430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                                              </a:t>
            </a:r>
          </a:p>
          <a:p>
            <a:pPr marL="11430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                                           Pred branjem besedila v 6.                                            </a:t>
            </a:r>
          </a:p>
          <a:p>
            <a:pPr marL="11430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                                           nalogi si oglejte, kaj piše ob </a:t>
            </a:r>
          </a:p>
          <a:p>
            <a:pPr marL="11430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                                                njegovem levem robu. </a:t>
            </a:r>
          </a:p>
          <a:p>
            <a:pPr marL="11430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                                                   O čem bo verjetno </a:t>
            </a:r>
          </a:p>
          <a:p>
            <a:pPr marL="114300" indent="0">
              <a:buNone/>
            </a:pPr>
            <a:r>
              <a:rPr lang="sl-SI" sz="3200" dirty="0">
                <a:latin typeface="Comic Sans MS" panose="030F0702030302020204" pitchFamily="66" charset="0"/>
              </a:rPr>
              <a:t>                                                    govorilo besedilo?</a:t>
            </a:r>
          </a:p>
        </p:txBody>
      </p:sp>
      <p:pic>
        <p:nvPicPr>
          <p:cNvPr id="8" name="Google Shape;120;gab3fea8ac1_0_8">
            <a:extLst>
              <a:ext uri="{FF2B5EF4-FFF2-40B4-BE49-F238E27FC236}">
                <a16:creationId xmlns:a16="http://schemas.microsoft.com/office/drawing/2014/main" id="{B35C8BC9-B647-400D-BB54-CC2D3B005E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7556"/>
          <a:stretch/>
        </p:blipFill>
        <p:spPr>
          <a:xfrm>
            <a:off x="365760" y="2347205"/>
            <a:ext cx="1902050" cy="362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09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ab3fea8ac1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039725" cy="657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ab3fea8ac1_0_23"/>
          <p:cNvSpPr/>
          <p:nvPr/>
        </p:nvSpPr>
        <p:spPr>
          <a:xfrm>
            <a:off x="7641250" y="1877050"/>
            <a:ext cx="3941150" cy="3859100"/>
          </a:xfrm>
          <a:prstGeom prst="foldedCorner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70" dirty="0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170" dirty="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z</a:t>
            </a:r>
            <a:r>
              <a:rPr lang="sl-SI" sz="3170" b="1" dirty="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unanjost </a:t>
            </a:r>
            <a:endParaRPr sz="3170" b="1" dirty="0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170" b="1" dirty="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oglašanje</a:t>
            </a:r>
            <a:endParaRPr sz="3170" b="1" dirty="0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170" b="1" dirty="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prehranjevanje</a:t>
            </a:r>
            <a:endParaRPr sz="3170" b="1" dirty="0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170" b="1" dirty="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razmnoževanje</a:t>
            </a:r>
            <a:endParaRPr sz="3170" b="1" dirty="0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170" b="1" dirty="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bivališče</a:t>
            </a:r>
            <a:endParaRPr sz="3170" b="1" dirty="0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170" b="1" dirty="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družina</a:t>
            </a:r>
            <a:endParaRPr sz="3170" b="1" dirty="0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sl-SI" sz="3170" b="1" dirty="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uporabnost</a:t>
            </a:r>
            <a:endParaRPr sz="2400" b="1" dirty="0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9" name="Google Shape;129;gab3fea8ac1_0_23"/>
          <p:cNvSpPr/>
          <p:nvPr/>
        </p:nvSpPr>
        <p:spPr>
          <a:xfrm>
            <a:off x="7759600" y="960850"/>
            <a:ext cx="3724500" cy="916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700" b="1">
                <a:latin typeface="Comic Sans MS"/>
                <a:ea typeface="Comic Sans MS"/>
                <a:cs typeface="Comic Sans MS"/>
                <a:sym typeface="Comic Sans MS"/>
              </a:rPr>
              <a:t>KLJUČNE BESEDE</a:t>
            </a:r>
            <a:endParaRPr sz="27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1" name="Google Shape;131;gab3fea8ac1_0_23"/>
          <p:cNvSpPr/>
          <p:nvPr/>
        </p:nvSpPr>
        <p:spPr>
          <a:xfrm>
            <a:off x="6651075" y="266050"/>
            <a:ext cx="2320500" cy="69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200" b="1" dirty="0">
                <a:solidFill>
                  <a:schemeClr val="dk1"/>
                </a:solidFill>
              </a:rPr>
              <a:t>Nalogo najdete na strani 8.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7B70C7A4-7901-4A75-B208-AF23102C5369}"/>
              </a:ext>
            </a:extLst>
          </p:cNvPr>
          <p:cNvSpPr/>
          <p:nvPr/>
        </p:nvSpPr>
        <p:spPr>
          <a:xfrm>
            <a:off x="284480" y="619760"/>
            <a:ext cx="6238240" cy="523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DE7B3BC-F7E4-4080-B73B-4A9B3ACCE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7" t="2098" r="5125" b="3185"/>
          <a:stretch/>
        </p:blipFill>
        <p:spPr>
          <a:xfrm>
            <a:off x="873759" y="1005841"/>
            <a:ext cx="5130801" cy="4429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736FD20-3FF7-49B3-A9BB-609CD106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609" y="1371600"/>
            <a:ext cx="3349699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96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149</Words>
  <Application>Microsoft Office PowerPoint</Application>
  <PresentationFormat>Širokozaslonsko</PresentationFormat>
  <Paragraphs>38</Paragraphs>
  <Slides>13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Comic Sans MS</vt:lpstr>
      <vt:lpstr>Calibri</vt:lpstr>
      <vt:lpstr>Pacifico</vt:lpstr>
      <vt:lpstr>Arial</vt:lpstr>
      <vt:lpstr>Officeova tema</vt:lpstr>
      <vt:lpstr>LJUDJE IN ŽIVALI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Razmislite in ustno odgovorite.</vt:lpstr>
      <vt:lpstr>PowerPointova predstavitev</vt:lpstr>
      <vt:lpstr>Razmislite in ustno odgovorite.</vt:lpstr>
      <vt:lpstr>Dopolnite v SDZ-ju še stran 11.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solasvanton@outlook.com</dc:creator>
  <cp:lastModifiedBy>Učenec</cp:lastModifiedBy>
  <cp:revision>14</cp:revision>
  <dcterms:created xsi:type="dcterms:W3CDTF">2020-11-06T13:10:49Z</dcterms:created>
  <dcterms:modified xsi:type="dcterms:W3CDTF">2021-01-26T10:08:16Z</dcterms:modified>
</cp:coreProperties>
</file>