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713FA9-9615-49CE-9624-B71302FBA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66D6011-C818-494F-8E57-6FADCBF0C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760D4A5-A7FF-4E0B-BDA2-EEBD36B3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6B99-9C9B-4B89-B638-E271F9592BEC}" type="datetimeFigureOut">
              <a:rPr lang="sl-SI" smtClean="0"/>
              <a:t>28. 01. 2021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F599634-20A2-4A1E-9E43-A35F199E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32BF1DA-637F-49A3-BA8A-23F0CF2E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E6D-994F-4F98-A78B-EC554F0413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859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A71F49-BACA-4F9C-87F4-3E3372BC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3161CEE-C32F-43DE-B1F3-EDC3AF8ED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0766CDB-734A-4BB7-AE60-4529E7B36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6B99-9C9B-4B89-B638-E271F9592BEC}" type="datetimeFigureOut">
              <a:rPr lang="sl-SI" smtClean="0"/>
              <a:t>28. 01. 2021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C81EC07-5288-4684-998D-13FD00515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B584DAE-D3D8-4F4B-8D0C-E0978FBC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E6D-994F-4F98-A78B-EC554F0413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700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FD9E3F7F-6BDD-4F99-9ED9-BB0AD7A0A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EE7DFD4-3C23-4A15-9BD9-779700EF6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598FBF0-4B74-4036-8636-E15FA397B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6B99-9C9B-4B89-B638-E271F9592BEC}" type="datetimeFigureOut">
              <a:rPr lang="sl-SI" smtClean="0"/>
              <a:t>28. 01. 2021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DAA9B67-E2BD-4CCC-ACFE-ACFF9391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63AD462-0426-4791-8BFA-407C1755F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E6D-994F-4F98-A78B-EC554F0413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684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EB458F-D5FF-436E-91B1-3EC48066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96805F8-E3E0-4563-8F44-83816C828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CE77403-8C49-42B7-BCCD-D8D458AAD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6B99-9C9B-4B89-B638-E271F9592BEC}" type="datetimeFigureOut">
              <a:rPr lang="sl-SI" smtClean="0"/>
              <a:t>28. 01. 2021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51AF634-F36B-4884-9791-C8247DC2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0D184EB-9827-4FBF-92A3-8DD2C588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E6D-994F-4F98-A78B-EC554F0413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478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002BAB-9C49-4F48-B7C9-420949AB1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E6B555F-C883-4D22-BB10-FF691DF1B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3FD7A65-E9BF-4685-9AC4-4CC69AF2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6B99-9C9B-4B89-B638-E271F9592BEC}" type="datetimeFigureOut">
              <a:rPr lang="sl-SI" smtClean="0"/>
              <a:t>28. 01. 2021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AD78A03-DE60-4A65-8A04-998BFA09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532050E-ED93-4210-A055-ADE510FDE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E6D-994F-4F98-A78B-EC554F0413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066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B57E93-27A5-4AC0-8B75-F2216FA11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ABD4EAF-1DD2-44E1-8DB9-28B6B7191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7763F51-543D-41BB-AA55-3C94FC6C6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1CA1B2A-C3EE-42B8-BD77-08100244E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6B99-9C9B-4B89-B638-E271F9592BEC}" type="datetimeFigureOut">
              <a:rPr lang="sl-SI" smtClean="0"/>
              <a:t>28. 01. 2021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77D3449-8FD9-49CC-98F2-703B0517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F002C29-F7E9-4B72-8DB8-5F20060F6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E6D-994F-4F98-A78B-EC554F0413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80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C96C81-0ACA-4374-A2A5-FB497BF16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981498F-58EA-4F50-BCE1-DDECCFB0A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AC16F6B-5544-4691-8134-A7E0D3CC8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D8CB24F2-C051-4A37-8D0C-8AAFEECA9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8E7CE09-1A9B-4331-B9C3-E2A0122FB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3299A8C6-7190-4E7E-A816-E24A6EB6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6B99-9C9B-4B89-B638-E271F9592BEC}" type="datetimeFigureOut">
              <a:rPr lang="sl-SI" smtClean="0"/>
              <a:t>28. 01. 2021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A8DA4E42-66AA-4F2A-A27A-90E0DFF62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9C8528E2-AC87-419D-B142-12EE4EB60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E6D-994F-4F98-A78B-EC554F0413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157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3AAA21-591E-41D2-BE14-78E51B98B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01F7EB6B-EAA6-4011-B96D-0DCE5FC2F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6B99-9C9B-4B89-B638-E271F9592BEC}" type="datetimeFigureOut">
              <a:rPr lang="sl-SI" smtClean="0"/>
              <a:t>28. 01. 2021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B45C2EC-0820-4FA2-B0CC-0482E18DF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BA80178-9842-424F-BA87-559B7ED9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E6D-994F-4F98-A78B-EC554F0413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003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9FDBDDB3-4F9A-482F-B2FF-49794EC52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6B99-9C9B-4B89-B638-E271F9592BEC}" type="datetimeFigureOut">
              <a:rPr lang="sl-SI" smtClean="0"/>
              <a:t>28. 01. 2021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27285F57-BCEE-4FD5-BC02-3D2D820C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E9728EC-EF30-4868-8480-7F65E208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E6D-994F-4F98-A78B-EC554F0413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957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C4F6D0-6CA3-4A75-A3E1-2188049E4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3B43BE2-A5A4-45ED-8CE3-95E2F3A25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D4C9448-114D-49D8-9C9C-43251CD6C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F8604E5-684F-49E6-9210-DD31C1AA6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6B99-9C9B-4B89-B638-E271F9592BEC}" type="datetimeFigureOut">
              <a:rPr lang="sl-SI" smtClean="0"/>
              <a:t>28. 01. 2021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6D02AD6-82CA-4207-9937-D2F925BE6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2B02EB3-FD28-497C-9113-A1EB4BBB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E6D-994F-4F98-A78B-EC554F0413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265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3B2192-2472-4A6B-AA06-A12D15C0E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73F16833-D7A0-4D02-90C5-901105A27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4ABE484-A9FF-4BB7-8A25-D550D53DE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9801E73-3751-4CCF-A15B-B72D2369C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6B99-9C9B-4B89-B638-E271F9592BEC}" type="datetimeFigureOut">
              <a:rPr lang="sl-SI" smtClean="0"/>
              <a:t>28. 01. 2021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169DF63-3211-41C2-AAF0-0D05AFBF5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AE04546-9C14-44D5-9970-96DCD543E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E6D-994F-4F98-A78B-EC554F0413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305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099560E5-214D-4D0D-8D3C-6C242CD4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0406E2C-ECEA-4E89-B419-E58FC4890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AAE5D05-0EBF-4ADD-A49D-E504DADC8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96B99-9C9B-4B89-B638-E271F9592BEC}" type="datetimeFigureOut">
              <a:rPr lang="sl-SI" smtClean="0"/>
              <a:t>28. 01. 2021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277184C-CCA8-4BD0-9DE9-88D4F38AF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E461E5F-1461-4A15-998C-4FA759A48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FFE6D-994F-4F98-A78B-EC554F0413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121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A1DDDD-242A-4E5D-B868-2252DAC4E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KAKO IZRAČUNAMO CELOTO, ČE JE ZNAN DEL CELOTE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C598057-CFB8-4C94-89E5-B48C60149C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SDZ, stran 24 in 25</a:t>
            </a:r>
          </a:p>
        </p:txBody>
      </p:sp>
    </p:spTree>
    <p:extLst>
      <p:ext uri="{BB962C8B-B14F-4D97-AF65-F5344CB8AC3E}">
        <p14:creationId xmlns:p14="http://schemas.microsoft.com/office/powerpoint/2010/main" val="1026915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859F3555-AC86-438F-A932-BF847F933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443" y="940904"/>
            <a:ext cx="9488557" cy="431689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l-SI" dirty="0"/>
              <a:t>Včeraj ste računali del celote. PONOVIMO!</a:t>
            </a:r>
          </a:p>
          <a:p>
            <a:pPr algn="l"/>
            <a:r>
              <a:rPr lang="sl-SI" u="sng" dirty="0"/>
              <a:t>1</a:t>
            </a:r>
          </a:p>
          <a:p>
            <a:pPr algn="l"/>
            <a:r>
              <a:rPr lang="sl-SI" dirty="0"/>
              <a:t>6 od 30 = </a:t>
            </a:r>
            <a:r>
              <a:rPr lang="sl-SI" dirty="0">
                <a:solidFill>
                  <a:srgbClr val="FF0000"/>
                </a:solidFill>
              </a:rPr>
              <a:t>5</a:t>
            </a:r>
            <a:r>
              <a:rPr lang="sl-SI" dirty="0"/>
              <a:t> , ker je 30 : 6 = 5</a:t>
            </a:r>
          </a:p>
          <a:p>
            <a:pPr algn="l"/>
            <a:endParaRPr lang="sl-SI" dirty="0"/>
          </a:p>
          <a:p>
            <a:pPr algn="l"/>
            <a:r>
              <a:rPr lang="sl-SI" dirty="0"/>
              <a:t>Rešite naslednje primere:</a:t>
            </a:r>
          </a:p>
          <a:p>
            <a:pPr algn="l"/>
            <a:endParaRPr lang="sl-SI" dirty="0"/>
          </a:p>
          <a:p>
            <a:pPr algn="l"/>
            <a:r>
              <a:rPr lang="sl-SI" u="sng" dirty="0"/>
              <a:t>1</a:t>
            </a:r>
          </a:p>
          <a:p>
            <a:pPr algn="l"/>
            <a:r>
              <a:rPr lang="sl-SI" dirty="0"/>
              <a:t>8 od 64 =  </a:t>
            </a:r>
          </a:p>
          <a:p>
            <a:pPr algn="l"/>
            <a:r>
              <a:rPr lang="sl-SI" u="sng" dirty="0"/>
              <a:t>1</a:t>
            </a:r>
          </a:p>
          <a:p>
            <a:pPr algn="l"/>
            <a:r>
              <a:rPr lang="sl-SI" dirty="0"/>
              <a:t>7 od 35 =</a:t>
            </a:r>
          </a:p>
          <a:p>
            <a:pPr algn="l"/>
            <a:r>
              <a:rPr lang="sl-SI" u="sng" dirty="0"/>
              <a:t>1</a:t>
            </a:r>
          </a:p>
          <a:p>
            <a:pPr algn="l"/>
            <a:r>
              <a:rPr lang="sl-SI" dirty="0"/>
              <a:t>3 od 27 =</a:t>
            </a:r>
          </a:p>
        </p:txBody>
      </p:sp>
    </p:spTree>
    <p:extLst>
      <p:ext uri="{BB962C8B-B14F-4D97-AF65-F5344CB8AC3E}">
        <p14:creationId xmlns:p14="http://schemas.microsoft.com/office/powerpoint/2010/main" val="275649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AD3149-4C32-481C-87FC-DA3D0898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Danes boste računali celoto.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94687647-3B10-4445-B698-2CC2968157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82" y="1423506"/>
            <a:ext cx="10515600" cy="2459380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E639D884-3C68-4B55-8724-B8C23F000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88" y="4173658"/>
            <a:ext cx="11032812" cy="245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21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15B716-1441-4D71-BDB5-A487B0F00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Rešimo skupaj nekaj primerov.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86BD003-1D6F-4C13-B738-80945D081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u="sng" dirty="0"/>
              <a:t>1 </a:t>
            </a:r>
          </a:p>
          <a:p>
            <a:pPr marL="0" indent="0">
              <a:buNone/>
            </a:pPr>
            <a:r>
              <a:rPr lang="sl-SI" dirty="0"/>
              <a:t>5 od        = 3, ker je</a:t>
            </a:r>
          </a:p>
          <a:p>
            <a:pPr marL="0" indent="0">
              <a:buNone/>
            </a:pPr>
            <a:r>
              <a:rPr lang="sl-SI" u="sng" dirty="0"/>
              <a:t>1</a:t>
            </a:r>
          </a:p>
          <a:p>
            <a:pPr marL="0" indent="0">
              <a:buNone/>
            </a:pPr>
            <a:r>
              <a:rPr lang="sl-SI" dirty="0"/>
              <a:t>9 od       = 6, ker je</a:t>
            </a:r>
          </a:p>
          <a:p>
            <a:pPr marL="0" indent="0">
              <a:buNone/>
            </a:pPr>
            <a:r>
              <a:rPr lang="sl-SI" u="sng" dirty="0"/>
              <a:t>1</a:t>
            </a:r>
          </a:p>
          <a:p>
            <a:pPr marL="0" indent="0">
              <a:buNone/>
            </a:pPr>
            <a:r>
              <a:rPr lang="sl-SI" dirty="0"/>
              <a:t>4 od       = 4, ker je </a:t>
            </a:r>
          </a:p>
          <a:p>
            <a:pPr marL="0" indent="0">
              <a:buNone/>
            </a:pPr>
            <a:r>
              <a:rPr lang="sl-SI" u="sng" dirty="0"/>
              <a:t>1</a:t>
            </a:r>
          </a:p>
          <a:p>
            <a:pPr marL="0" indent="0">
              <a:buNone/>
            </a:pPr>
            <a:r>
              <a:rPr lang="sl-SI" dirty="0"/>
              <a:t>8 od      = 7, ker je</a:t>
            </a:r>
          </a:p>
        </p:txBody>
      </p:sp>
    </p:spTree>
    <p:extLst>
      <p:ext uri="{BB962C8B-B14F-4D97-AF65-F5344CB8AC3E}">
        <p14:creationId xmlns:p14="http://schemas.microsoft.com/office/powerpoint/2010/main" val="126987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77F194-50EA-46E0-9282-2D4F3355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Rešite še naloge v SDZ-ju na strani 24 in 25.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6FA4B4-C00E-4696-AD57-B15A230FD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172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109</Words>
  <Application>Microsoft Office PowerPoint</Application>
  <PresentationFormat>Širokozaslonsko</PresentationFormat>
  <Paragraphs>25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KAKO IZRAČUNAMO CELOTO, ČE JE ZNAN DEL CELOTE</vt:lpstr>
      <vt:lpstr>PowerPointova predstavitev</vt:lpstr>
      <vt:lpstr>Danes boste računali celoto.</vt:lpstr>
      <vt:lpstr>Rešimo skupaj nekaj primerov.</vt:lpstr>
      <vt:lpstr>Rešite še naloge v SDZ-ju na strani 24 in 25.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IZRAČUNAMO CELOTO, ČE JE</dc:title>
  <dc:creator>MCesnik</dc:creator>
  <cp:lastModifiedBy>Učenec</cp:lastModifiedBy>
  <cp:revision>5</cp:revision>
  <dcterms:created xsi:type="dcterms:W3CDTF">2021-01-28T06:58:42Z</dcterms:created>
  <dcterms:modified xsi:type="dcterms:W3CDTF">2021-01-28T11:53:28Z</dcterms:modified>
</cp:coreProperties>
</file>