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2" r:id="rId5"/>
    <p:sldId id="263" r:id="rId6"/>
    <p:sldId id="265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9EDA-5480-484F-97CF-CC6F1E0D4F9B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C492-F876-480B-B186-2363361045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58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9EDA-5480-484F-97CF-CC6F1E0D4F9B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C492-F876-480B-B186-2363361045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543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9EDA-5480-484F-97CF-CC6F1E0D4F9B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C492-F876-480B-B186-2363361045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583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9EDA-5480-484F-97CF-CC6F1E0D4F9B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C492-F876-480B-B186-2363361045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507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9EDA-5480-484F-97CF-CC6F1E0D4F9B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C492-F876-480B-B186-2363361045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199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9EDA-5480-484F-97CF-CC6F1E0D4F9B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C492-F876-480B-B186-2363361045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806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9EDA-5480-484F-97CF-CC6F1E0D4F9B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C492-F876-480B-B186-2363361045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512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9EDA-5480-484F-97CF-CC6F1E0D4F9B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C492-F876-480B-B186-2363361045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952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9EDA-5480-484F-97CF-CC6F1E0D4F9B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C492-F876-480B-B186-2363361045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411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9EDA-5480-484F-97CF-CC6F1E0D4F9B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C492-F876-480B-B186-2363361045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119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9EDA-5480-484F-97CF-CC6F1E0D4F9B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C492-F876-480B-B186-2363361045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531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9EDA-5480-484F-97CF-CC6F1E0D4F9B}" type="datetimeFigureOut">
              <a:rPr lang="sl-SI" smtClean="0"/>
              <a:t>25. 01. 2021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EC492-F876-480B-B186-2363361045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295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KAJ NAJBOLJ POGOSTO OGROŽA OTROKE?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Ogledali si bomo nekaj situacij, kjer morate biti še posebej previdni.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48646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/>
          <a:lstStyle/>
          <a:p>
            <a:r>
              <a:rPr lang="sl-SI" dirty="0" smtClean="0"/>
              <a:t>Danes si bomo ogledali nevarnost, ki nam preti, ko smo na cesti.</a:t>
            </a:r>
          </a:p>
          <a:p>
            <a:r>
              <a:rPr lang="sl-SI" dirty="0" smtClean="0"/>
              <a:t>Lahko smo v vlogi pešca, kolesarja, potnika v avtu…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Picture 2" descr="Accident scene with car crashing a bike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295" y="2157883"/>
            <a:ext cx="5701048" cy="424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13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PROMET – PROMETNE NESREČE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68499" y="1604091"/>
            <a:ext cx="5678510" cy="4351338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V prometnih nesrečah se vsako leto poškoduje in žal tudi ubije kar veliko otrok.</a:t>
            </a:r>
          </a:p>
          <a:p>
            <a:r>
              <a:rPr lang="sl-SI" dirty="0" smtClean="0"/>
              <a:t>Otroci so pogosto žrtve tudi kot potniki v vozilu.</a:t>
            </a:r>
          </a:p>
          <a:p>
            <a:r>
              <a:rPr lang="sl-SI" dirty="0" smtClean="0"/>
              <a:t>Zelo pomembno je, da smo v avtu pravilno privezani z varnostnimi pasovi, saj nam to lahko reši življenje.</a:t>
            </a:r>
          </a:p>
          <a:p>
            <a:r>
              <a:rPr lang="sl-SI" dirty="0" smtClean="0"/>
              <a:t>Nevarnost predstavlja tudi hoja čez cesto in kolesarjenje.</a:t>
            </a:r>
            <a:endParaRPr lang="sl-SI" dirty="0"/>
          </a:p>
        </p:txBody>
      </p:sp>
      <p:pic>
        <p:nvPicPr>
          <p:cNvPr id="1028" name="Picture 4" descr="Emergency team isometric composition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710" y="1401796"/>
            <a:ext cx="4755927" cy="475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37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pravilno prečkamo cesto?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55619" y="1425465"/>
            <a:ext cx="7056549" cy="4768358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Vedno se ustavimo korak od roba pločnika ali roba ceste.</a:t>
            </a:r>
          </a:p>
          <a:p>
            <a:r>
              <a:rPr lang="sl-SI" dirty="0" smtClean="0"/>
              <a:t>Nikoli se stecimo naravnost na cesto!</a:t>
            </a:r>
          </a:p>
          <a:p>
            <a:r>
              <a:rPr lang="sl-SI" dirty="0" smtClean="0"/>
              <a:t>Poslušaj in opazuj promet:</a:t>
            </a:r>
          </a:p>
          <a:p>
            <a:pPr>
              <a:buFontTx/>
              <a:buChar char="-"/>
            </a:pPr>
            <a:r>
              <a:rPr lang="sl-SI" dirty="0" smtClean="0"/>
              <a:t>KI PRIHAJA Z LEVE,</a:t>
            </a:r>
          </a:p>
          <a:p>
            <a:pPr>
              <a:buFontTx/>
              <a:buChar char="-"/>
            </a:pPr>
            <a:r>
              <a:rPr lang="sl-SI" dirty="0" smtClean="0"/>
              <a:t>Z DESNE,</a:t>
            </a:r>
          </a:p>
          <a:p>
            <a:pPr>
              <a:buFontTx/>
              <a:buChar char="-"/>
            </a:pPr>
            <a:r>
              <a:rPr lang="sl-SI" dirty="0" smtClean="0"/>
              <a:t>SPET Z LEVE.</a:t>
            </a:r>
          </a:p>
          <a:p>
            <a:r>
              <a:rPr lang="sl-SI" dirty="0" smtClean="0"/>
              <a:t>Počakaj, da se cesta izprazni.</a:t>
            </a:r>
          </a:p>
          <a:p>
            <a:r>
              <a:rPr lang="sl-SI" dirty="0" smtClean="0"/>
              <a:t>Bodi pozoren in glej, prepričaj se, da lahko varno prečkaš cesto.</a:t>
            </a:r>
            <a:endParaRPr lang="sl-SI" dirty="0"/>
          </a:p>
        </p:txBody>
      </p:sp>
      <p:pic>
        <p:nvPicPr>
          <p:cNvPr id="2050" name="Picture 2" descr="Kids crosswalk. road safety zebra traffic light warning, students school child pedestrian sidewalk, street car urban Premium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528" y="1849261"/>
            <a:ext cx="4662912" cy="322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29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74561" y="52360"/>
            <a:ext cx="10515600" cy="1080981"/>
          </a:xfrm>
        </p:spPr>
        <p:txBody>
          <a:bodyPr/>
          <a:lstStyle/>
          <a:p>
            <a:r>
              <a:rPr lang="sl-SI" dirty="0" smtClean="0"/>
              <a:t>KAJ NAREDIMO, ČE KOGA POVOZI AVTO?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32893" y="1377922"/>
            <a:ext cx="7558825" cy="4791057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Ostani miren. Panika ne pomaga.</a:t>
            </a:r>
          </a:p>
          <a:p>
            <a:r>
              <a:rPr lang="sl-SI" dirty="0" smtClean="0"/>
              <a:t>Prvo pravilo je: POSKRBI ZA LASTNO VARNOST.</a:t>
            </a:r>
          </a:p>
          <a:p>
            <a:r>
              <a:rPr lang="sl-SI" dirty="0" smtClean="0"/>
              <a:t>Pokliči pomoč (na glas) in pokliči 112 ali 113.</a:t>
            </a:r>
          </a:p>
          <a:p>
            <a:r>
              <a:rPr lang="sl-SI" dirty="0" smtClean="0"/>
              <a:t>Dobro je, da imaš ob sebi odrasle osebe, zato je pomembno, da z glasnim klicanjem pokličeš nekoga na pomoč.</a:t>
            </a:r>
          </a:p>
          <a:p>
            <a:r>
              <a:rPr lang="sl-SI" dirty="0" smtClean="0"/>
              <a:t>Skušaj ustaviti promet tako, da ob robu ceste mahaš, da te vozniki opazijo. </a:t>
            </a:r>
          </a:p>
          <a:p>
            <a:r>
              <a:rPr lang="sl-SI" dirty="0" smtClean="0"/>
              <a:t>Če je že temno, je dobro, da imaš lučko in z njo mahaš TOLIKO ČASA, da se vozila ustavijo na obeh straneh. </a:t>
            </a:r>
          </a:p>
          <a:p>
            <a:r>
              <a:rPr lang="sl-SI" dirty="0" smtClean="0"/>
              <a:t>Če si že vse to naredil, si naredil izredno veliko in si zaslužiš pohvalo in priznanje.</a:t>
            </a:r>
          </a:p>
          <a:p>
            <a:pPr marL="0" indent="0">
              <a:buNone/>
            </a:pPr>
            <a:endParaRPr lang="sl-SI" dirty="0" smtClean="0"/>
          </a:p>
          <a:p>
            <a:endParaRPr lang="sl-SI" dirty="0"/>
          </a:p>
        </p:txBody>
      </p:sp>
      <p:pic>
        <p:nvPicPr>
          <p:cNvPr id="4100" name="Picture 4" descr="Business woman holding the red phone Premium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121" y="1133341"/>
            <a:ext cx="3967498" cy="263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73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r>
              <a:rPr lang="sl-SI" dirty="0" smtClean="0"/>
              <a:t>Osebo, ki leži na cesti, ne premikaj (razen če ji grozi nevarnost).</a:t>
            </a:r>
          </a:p>
          <a:p>
            <a:r>
              <a:rPr lang="sl-SI" dirty="0" smtClean="0"/>
              <a:t>Skušaj ji govoriti z mirnim glasom.</a:t>
            </a:r>
          </a:p>
          <a:p>
            <a:r>
              <a:rPr lang="sl-SI" dirty="0" smtClean="0"/>
              <a:t>Če znaš,  preveri, ali je oseba pri zavesti.</a:t>
            </a:r>
          </a:p>
          <a:p>
            <a:r>
              <a:rPr lang="sl-SI" dirty="0" smtClean="0"/>
              <a:t>Če je nezavestna, jo je potrebno postaviti v položaj za nezavestne.</a:t>
            </a:r>
          </a:p>
          <a:p>
            <a:r>
              <a:rPr lang="sl-SI" dirty="0" smtClean="0"/>
              <a:t>Če ne diha, pa jo je potrebno oživljati.</a:t>
            </a:r>
          </a:p>
          <a:p>
            <a:r>
              <a:rPr lang="sl-SI" dirty="0" smtClean="0"/>
              <a:t>V nesrečah so pogoste tudi krvavitve. </a:t>
            </a:r>
          </a:p>
          <a:p>
            <a:r>
              <a:rPr lang="sl-SI" dirty="0" smtClean="0"/>
              <a:t>Če je krvavitev huda, jo je potrebno ustavit: na rano pritiskamo z obvezo, ruto, gazo, lahko pa tudi le z roko.</a:t>
            </a:r>
          </a:p>
          <a:p>
            <a:r>
              <a:rPr lang="sl-SI" dirty="0" smtClean="0"/>
              <a:t>Poškodovanca do prihoda reševalcev pokrijemo, da ga ne zebe.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8632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387</Words>
  <Application>Microsoft Office PowerPoint</Application>
  <PresentationFormat>Širokozaslonsko</PresentationFormat>
  <Paragraphs>34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KAJ NAJBOLJ POGOSTO OGROŽA OTROKE?</vt:lpstr>
      <vt:lpstr>PowerPointova predstavitev</vt:lpstr>
      <vt:lpstr>PROMET – PROMETNE NESREČE</vt:lpstr>
      <vt:lpstr>Kako pravilno prečkamo cesto?</vt:lpstr>
      <vt:lpstr>KAJ NAREDIMO, ČE KOGA POVOZI AVTO?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KAJ NAJBOLJ POGOSTO OGROŽA OTROKE?</dc:title>
  <dc:creator>petra.bergoc@gmail.com</dc:creator>
  <cp:lastModifiedBy>petra.bergoc@gmail.com</cp:lastModifiedBy>
  <cp:revision>5</cp:revision>
  <dcterms:created xsi:type="dcterms:W3CDTF">2021-01-25T17:52:16Z</dcterms:created>
  <dcterms:modified xsi:type="dcterms:W3CDTF">2021-01-25T18:40:09Z</dcterms:modified>
</cp:coreProperties>
</file>