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D1C1-2477-4858-AB40-450D6282A31A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2AFE-83EC-4A7A-9C3D-3B630FCAC1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915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D1C1-2477-4858-AB40-450D6282A31A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2AFE-83EC-4A7A-9C3D-3B630FCAC1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246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D1C1-2477-4858-AB40-450D6282A31A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2AFE-83EC-4A7A-9C3D-3B630FCAC1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289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D1C1-2477-4858-AB40-450D6282A31A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2AFE-83EC-4A7A-9C3D-3B630FCAC1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156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D1C1-2477-4858-AB40-450D6282A31A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2AFE-83EC-4A7A-9C3D-3B630FCAC1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179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D1C1-2477-4858-AB40-450D6282A31A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2AFE-83EC-4A7A-9C3D-3B630FCAC1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099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D1C1-2477-4858-AB40-450D6282A31A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2AFE-83EC-4A7A-9C3D-3B630FCAC1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784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D1C1-2477-4858-AB40-450D6282A31A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2AFE-83EC-4A7A-9C3D-3B630FCAC1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491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D1C1-2477-4858-AB40-450D6282A31A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2AFE-83EC-4A7A-9C3D-3B630FCAC1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738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D1C1-2477-4858-AB40-450D6282A31A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2AFE-83EC-4A7A-9C3D-3B630FCAC1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874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D1C1-2477-4858-AB40-450D6282A31A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2AFE-83EC-4A7A-9C3D-3B630FCAC1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004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9D1C1-2477-4858-AB40-450D6282A31A}" type="datetimeFigureOut">
              <a:rPr lang="sl-SI" smtClean="0"/>
              <a:t>3. 01. 2021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D2AFE-83EC-4A7A-9C3D-3B630FCAC1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924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sl-SI" b="1" dirty="0" smtClean="0"/>
              <a:t>KAJ JE PRVA POMOČ?</a:t>
            </a:r>
            <a:br>
              <a:rPr lang="sl-SI" b="1" dirty="0" smtClean="0"/>
            </a:br>
            <a:r>
              <a:rPr lang="sl-SI" b="1" dirty="0" smtClean="0"/>
              <a:t>Klic na 112.</a:t>
            </a:r>
            <a:endParaRPr lang="sl-SI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1111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je prva pomoč? Kaj potrebujem za prvo pomoč? Kdo mora pomagati?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PRVA POMOČ je zdravstvena oskrba, ki jo nudimo poškodovancu ali obolelemu na kraju dogodka.</a:t>
            </a:r>
          </a:p>
          <a:p>
            <a:r>
              <a:rPr lang="sl-SI" dirty="0" smtClean="0"/>
              <a:t>Velikokrat je to doma, v šoli, v službi, na dvorišču, na cesti…</a:t>
            </a:r>
          </a:p>
          <a:p>
            <a:r>
              <a:rPr lang="sl-SI" dirty="0" smtClean="0"/>
              <a:t>Pri prvi pomoči si pomagamo s pripomočki, ki jih imamo pri roki.</a:t>
            </a:r>
          </a:p>
          <a:p>
            <a:r>
              <a:rPr lang="sl-SI" dirty="0" smtClean="0"/>
              <a:t>Najbolje pa je, da uporabimo material iz škatle ali omarice za prvo pomoč.</a:t>
            </a:r>
          </a:p>
          <a:p>
            <a:endParaRPr lang="sl-SI" dirty="0" smtClean="0"/>
          </a:p>
        </p:txBody>
      </p:sp>
      <p:pic>
        <p:nvPicPr>
          <p:cNvPr id="1026" name="Picture 2" descr="Prva pomoč - znamo pomagati? - mojpogled.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575" y="4234872"/>
            <a:ext cx="2969608" cy="251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81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Vsak je dolžen pomagati po svojih močeh in sposobnostih.</a:t>
            </a:r>
          </a:p>
          <a:p>
            <a:r>
              <a:rPr lang="sl-SI" dirty="0" smtClean="0"/>
              <a:t>Tudi otroci se lahko znajdejo na kraju nesreče, zato je prav, da tudi mi znamo osnove prve pomoči.</a:t>
            </a:r>
          </a:p>
          <a:p>
            <a:endParaRPr lang="sl-SI" dirty="0"/>
          </a:p>
        </p:txBody>
      </p:sp>
      <p:pic>
        <p:nvPicPr>
          <p:cNvPr id="2050" name="Picture 2" descr="https://otroci.ovcka.eu/images/klicvsi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6" y="3542700"/>
            <a:ext cx="4430331" cy="3101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otnik 3"/>
          <p:cNvSpPr/>
          <p:nvPr/>
        </p:nvSpPr>
        <p:spPr>
          <a:xfrm>
            <a:off x="5755783" y="4609954"/>
            <a:ext cx="60541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0" i="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1. Ne smeš zbežati z mesta nesreče,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b="0" i="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 2. Na pomoč moraš poklicati odrasle, najbolje na telefonsko številko 112,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b="0" i="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 3. Ostati moraš pri poškodovani osebi in počakati na pomoč.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5907110" y="3776305"/>
            <a:ext cx="3404315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sl-SI" sz="3600" dirty="0" smtClean="0"/>
              <a:t>ZAPOMNI SI!</a:t>
            </a:r>
            <a:endParaRPr lang="sl-SI" sz="3600" dirty="0"/>
          </a:p>
        </p:txBody>
      </p:sp>
    </p:spTree>
    <p:extLst>
      <p:ext uri="{BB962C8B-B14F-4D97-AF65-F5344CB8AC3E}">
        <p14:creationId xmlns:p14="http://schemas.microsoft.com/office/powerpoint/2010/main" val="1117771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55620" y="782436"/>
            <a:ext cx="10515600" cy="607556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dirty="0" smtClean="0"/>
              <a:t>Najprej poskrbimo za svojo varnost.</a:t>
            </a:r>
          </a:p>
          <a:p>
            <a:pPr marL="514350" indent="-514350">
              <a:buAutoNum type="arabicPeriod"/>
            </a:pPr>
            <a:r>
              <a:rPr lang="sl-SI" dirty="0" smtClean="0"/>
              <a:t>Nato poiščemo pomoč v okolici in glasno zakličemo: </a:t>
            </a:r>
            <a:r>
              <a:rPr lang="sl-SI" b="1" dirty="0" smtClean="0">
                <a:solidFill>
                  <a:srgbClr val="FF0000"/>
                </a:solidFill>
              </a:rPr>
              <a:t>NA POMOČ! </a:t>
            </a:r>
          </a:p>
          <a:p>
            <a:pPr marL="514350" indent="-514350">
              <a:buAutoNum type="arabicPeriod"/>
            </a:pPr>
            <a:r>
              <a:rPr lang="sl-SI" dirty="0" smtClean="0"/>
              <a:t>Tako bomo dobili pomoč odrasle osebe, npr. babica, sosed,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soseda, mimoidoči…</a:t>
            </a:r>
          </a:p>
          <a:p>
            <a:pPr marL="514350" indent="-514350">
              <a:buAutoNum type="arabicPeriod"/>
            </a:pPr>
            <a:r>
              <a:rPr lang="sl-SI" dirty="0" smtClean="0"/>
              <a:t>Včasih je potrebno poklicati številko 112. To je številka Regijskega centra za obveščanje.</a:t>
            </a:r>
          </a:p>
          <a:p>
            <a:pPr marL="514350" indent="-514350">
              <a:buAutoNum type="arabicPeriod"/>
            </a:pPr>
            <a:r>
              <a:rPr lang="sl-SI" b="1" dirty="0" smtClean="0"/>
              <a:t>Potrebno je vedeti, kdaj pokličemo 112</a:t>
            </a:r>
            <a:r>
              <a:rPr lang="sl-SI" dirty="0" smtClean="0"/>
              <a:t>. Npr.</a:t>
            </a:r>
          </a:p>
          <a:p>
            <a:pPr>
              <a:buFontTx/>
              <a:buChar char="-"/>
            </a:pPr>
            <a:r>
              <a:rPr lang="sl-SI" dirty="0" smtClean="0"/>
              <a:t>Človek negibno leži na tleh in ko ga pokličem se ne odzove.</a:t>
            </a:r>
          </a:p>
          <a:p>
            <a:pPr>
              <a:buFontTx/>
              <a:buChar char="-"/>
            </a:pPr>
            <a:r>
              <a:rPr lang="sl-SI" dirty="0" smtClean="0"/>
              <a:t>Sosedova hiša gori.</a:t>
            </a:r>
          </a:p>
          <a:p>
            <a:pPr>
              <a:buFontTx/>
              <a:buChar char="-"/>
            </a:pPr>
            <a:r>
              <a:rPr lang="sl-SI" dirty="0" smtClean="0"/>
              <a:t>Z bratom sva sama doma in polil se je z vrelo vodo po celi desni nogi.</a:t>
            </a:r>
          </a:p>
          <a:p>
            <a:pPr>
              <a:buFontTx/>
              <a:buChar char="-"/>
            </a:pPr>
            <a:r>
              <a:rPr lang="sl-SI" dirty="0" smtClean="0"/>
              <a:t>Videl sem, kako je pred mojim blokom avto povozil osebo.</a:t>
            </a:r>
          </a:p>
          <a:p>
            <a:pPr marL="514350" indent="-514350">
              <a:buAutoNum type="arabicPeriod"/>
            </a:pP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017429" y="136105"/>
            <a:ext cx="5318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/>
              <a:t>Kako pomagamo?</a:t>
            </a:r>
            <a:endParaRPr lang="sl-SI" sz="3600" dirty="0"/>
          </a:p>
        </p:txBody>
      </p:sp>
      <p:pic>
        <p:nvPicPr>
          <p:cNvPr id="4098" name="Picture 2" descr="Call Clipart - Call 911 Clipart – Stunning free transparent png clipart  images fre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0" y="321972"/>
            <a:ext cx="200025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283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Klic na 112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Številko 112 pokličemo torej le takrat, ko presodimo, da samo ne moremo pomagati in je nujno potrebna medicinska pomoč in da je ogroženo življenje.</a:t>
            </a:r>
          </a:p>
          <a:p>
            <a:r>
              <a:rPr lang="sl-SI" dirty="0" smtClean="0"/>
              <a:t>Če smo otroci sami in ne vemo, ali je potrebno poklicati 112, jo lahko pokličemo. Tako bo vsak razumel, da smo pomagali po svojih najboljših močeh.</a:t>
            </a:r>
            <a:endParaRPr lang="sl-SI" dirty="0"/>
          </a:p>
        </p:txBody>
      </p:sp>
      <p:pic>
        <p:nvPicPr>
          <p:cNvPr id="3074" name="Picture 2" descr="https://otroci.ovcka.eu/images/urszr_log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134" y="4648155"/>
            <a:ext cx="4407726" cy="1528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98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667" y="43154"/>
            <a:ext cx="10515600" cy="832610"/>
          </a:xfrm>
        </p:spPr>
        <p:txBody>
          <a:bodyPr/>
          <a:lstStyle/>
          <a:p>
            <a:r>
              <a:rPr lang="sl-SI" dirty="0" smtClean="0"/>
              <a:t>Kaj povemo, ko pokličemo 112?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41668" y="875764"/>
            <a:ext cx="11887200" cy="58727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 smtClean="0"/>
              <a:t>Povedati moramo </a:t>
            </a:r>
            <a:r>
              <a:rPr lang="sl-SI" dirty="0" smtClean="0">
                <a:solidFill>
                  <a:srgbClr val="FF0000"/>
                </a:solidFill>
              </a:rPr>
              <a:t>6 reči</a:t>
            </a:r>
            <a:r>
              <a:rPr lang="sl-SI" dirty="0" smtClean="0"/>
              <a:t>!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KDO KLIČE?</a:t>
            </a:r>
            <a:r>
              <a:rPr lang="sl-SI" dirty="0" smtClean="0"/>
              <a:t> </a:t>
            </a:r>
          </a:p>
          <a:p>
            <a:pPr marL="0" indent="0" algn="r"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Npr. Pri telefonu je MATEJA NOVAK iz Pivke.</a:t>
            </a:r>
          </a:p>
          <a:p>
            <a:r>
              <a:rPr lang="sl-SI" dirty="0" smtClean="0">
                <a:solidFill>
                  <a:srgbClr val="00B050"/>
                </a:solidFill>
              </a:rPr>
              <a:t>KAJ SE JE ZGODILO? </a:t>
            </a:r>
          </a:p>
          <a:p>
            <a:pPr marL="0" indent="0" algn="r">
              <a:buNone/>
            </a:pPr>
            <a:r>
              <a:rPr lang="sl-SI" dirty="0">
                <a:solidFill>
                  <a:srgbClr val="00B050"/>
                </a:solidFill>
              </a:rPr>
              <a:t> </a:t>
            </a:r>
            <a:r>
              <a:rPr lang="sl-SI" dirty="0" smtClean="0">
                <a:solidFill>
                  <a:srgbClr val="00B050"/>
                </a:solidFill>
              </a:rPr>
              <a:t>                                       </a:t>
            </a:r>
            <a:r>
              <a:rPr lang="sl-SI" dirty="0" smtClean="0"/>
              <a:t>Pred mojo hišo je avto povozil otroka.</a:t>
            </a:r>
          </a:p>
          <a:p>
            <a:r>
              <a:rPr lang="sl-SI" dirty="0" smtClean="0">
                <a:solidFill>
                  <a:srgbClr val="00B0F0"/>
                </a:solidFill>
              </a:rPr>
              <a:t>KJE SE JE ZGODILO? </a:t>
            </a:r>
          </a:p>
          <a:p>
            <a:pPr marL="0" indent="0" algn="r">
              <a:buNone/>
            </a:pPr>
            <a:r>
              <a:rPr lang="sl-SI" dirty="0">
                <a:solidFill>
                  <a:srgbClr val="00B0F0"/>
                </a:solidFill>
              </a:rPr>
              <a:t> </a:t>
            </a:r>
            <a:r>
              <a:rPr lang="sl-SI" dirty="0" smtClean="0">
                <a:solidFill>
                  <a:srgbClr val="00B0F0"/>
                </a:solidFill>
              </a:rPr>
              <a:t>                                       </a:t>
            </a:r>
            <a:r>
              <a:rPr lang="sl-SI" dirty="0" smtClean="0"/>
              <a:t>To se je zgodilo v Pivki, na Kosovelovi ulici 35.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KDAJ SE JE ZGODILO? </a:t>
            </a:r>
          </a:p>
          <a:p>
            <a:pPr marL="0" indent="0" algn="r">
              <a:buNone/>
            </a:pP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smtClean="0">
                <a:solidFill>
                  <a:srgbClr val="002060"/>
                </a:solidFill>
              </a:rPr>
              <a:t>                                                   </a:t>
            </a:r>
            <a:r>
              <a:rPr lang="sl-SI" dirty="0" smtClean="0"/>
              <a:t>Zgodilo se je pred 1 minuto.</a:t>
            </a:r>
          </a:p>
          <a:p>
            <a:r>
              <a:rPr lang="sl-SI" dirty="0" smtClean="0">
                <a:solidFill>
                  <a:srgbClr val="FFC000"/>
                </a:solidFill>
              </a:rPr>
              <a:t>KOLIKO JE PONESREČENIH? </a:t>
            </a:r>
          </a:p>
          <a:p>
            <a:pPr marL="0" indent="0" algn="r">
              <a:buNone/>
            </a:pPr>
            <a:r>
              <a:rPr lang="sl-SI" dirty="0">
                <a:solidFill>
                  <a:srgbClr val="FFC000"/>
                </a:solidFill>
              </a:rPr>
              <a:t> </a:t>
            </a:r>
            <a:r>
              <a:rPr lang="sl-SI" dirty="0" smtClean="0">
                <a:solidFill>
                  <a:srgbClr val="FFC000"/>
                </a:solidFill>
              </a:rPr>
              <a:t>                                                        </a:t>
            </a:r>
            <a:r>
              <a:rPr lang="sl-SI" dirty="0" smtClean="0"/>
              <a:t>Ponesrečena je ena oseba.</a:t>
            </a:r>
          </a:p>
          <a:p>
            <a:r>
              <a:rPr lang="sl-SI" dirty="0" smtClean="0">
                <a:solidFill>
                  <a:srgbClr val="00B050"/>
                </a:solidFill>
              </a:rPr>
              <a:t>KAKŠNO POMOČ VERJETNO POTREBUJEMO? </a:t>
            </a:r>
          </a:p>
          <a:p>
            <a:pPr marL="0" indent="0" algn="r">
              <a:buNone/>
            </a:pPr>
            <a:r>
              <a:rPr lang="sl-SI" dirty="0">
                <a:solidFill>
                  <a:srgbClr val="00B050"/>
                </a:solidFill>
              </a:rPr>
              <a:t> </a:t>
            </a:r>
            <a:r>
              <a:rPr lang="sl-SI" dirty="0" smtClean="0">
                <a:solidFill>
                  <a:srgbClr val="00B050"/>
                </a:solidFill>
              </a:rPr>
              <a:t>                                                      </a:t>
            </a:r>
            <a:r>
              <a:rPr lang="sl-SI" dirty="0" smtClean="0"/>
              <a:t>Nujno potrebujemo reševalce in policijo.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71244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424</Words>
  <Application>Microsoft Office PowerPoint</Application>
  <PresentationFormat>Širokozaslonsko</PresentationFormat>
  <Paragraphs>38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Officeova tema</vt:lpstr>
      <vt:lpstr>KAJ JE PRVA POMOČ? Klic na 112.</vt:lpstr>
      <vt:lpstr>Kaj je prva pomoč? Kaj potrebujem za prvo pomoč? Kdo mora pomagati?</vt:lpstr>
      <vt:lpstr>PowerPointova predstavitev</vt:lpstr>
      <vt:lpstr>PowerPointova predstavitev</vt:lpstr>
      <vt:lpstr>Klic na 112</vt:lpstr>
      <vt:lpstr>Kaj povemo, ko pokličemo 112?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KAJ JE PRVA POMOČ?</dc:title>
  <dc:creator>petra.bergoc@gmail.com</dc:creator>
  <cp:lastModifiedBy>petra.bergoc@gmail.com</cp:lastModifiedBy>
  <cp:revision>4</cp:revision>
  <dcterms:created xsi:type="dcterms:W3CDTF">2021-01-03T21:51:49Z</dcterms:created>
  <dcterms:modified xsi:type="dcterms:W3CDTF">2021-01-03T22:25:01Z</dcterms:modified>
</cp:coreProperties>
</file>