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63" r:id="rId5"/>
    <p:sldId id="264" r:id="rId6"/>
    <p:sldId id="258" r:id="rId7"/>
    <p:sldId id="265" r:id="rId8"/>
    <p:sldId id="267"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sl-SI"/>
              <a:t>Uredite slog naslova matrice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da uredite slog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sl-SI"/>
              <a:t>Uredite slog naslova matrice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sl-SI"/>
              <a:t>Uredite slog naslova matrice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sl-SI"/>
              <a:t>Uredite slog naslova matrice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Uredite sloge besedila matrice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sl-SI"/>
              <a:t>Uredite slog naslova matrice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sl-SI"/>
              <a:t>Uredite slog naslova matrice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sl-SI"/>
              <a:t>Uredite sloge besedila matrice</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sl-SI"/>
              <a:t>Uredite slog naslova matrice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sl-SI"/>
              <a:t>Uredite sloge besedila matrice</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ncho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nchor="ct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sl-SI"/>
              <a:t>Uredite slog naslova matrice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a:t>Uredite slog naslova matrice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sl-SI"/>
              <a:t>Uredite slog naslova matrice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sl-SI"/>
              <a:t>Uredite slog naslova matrice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1/12/2021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sl-SI"/>
              <a:t>Uredite slog naslova matrice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1/12/2021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751011" y="609601"/>
            <a:ext cx="8864737" cy="1463039"/>
          </a:xfrm>
        </p:spPr>
        <p:txBody>
          <a:bodyPr>
            <a:normAutofit fontScale="90000"/>
          </a:bodyPr>
          <a:lstStyle/>
          <a:p>
            <a:r>
              <a:rPr lang="sl-SI" dirty="0"/>
              <a:t>IZDELOVANJE PTIČJE HIŠICE IZ ODPADNEGA MATERIALA</a:t>
            </a:r>
          </a:p>
        </p:txBody>
      </p:sp>
      <p:pic>
        <p:nvPicPr>
          <p:cNvPr id="4" name="Slika 3"/>
          <p:cNvPicPr>
            <a:picLocks noChangeAspect="1"/>
          </p:cNvPicPr>
          <p:nvPr/>
        </p:nvPicPr>
        <p:blipFill>
          <a:blip r:embed="rId2"/>
          <a:stretch>
            <a:fillRect/>
          </a:stretch>
        </p:blipFill>
        <p:spPr>
          <a:xfrm>
            <a:off x="3269387" y="2210888"/>
            <a:ext cx="5705475" cy="3429000"/>
          </a:xfrm>
          <a:prstGeom prst="rect">
            <a:avLst/>
          </a:prstGeom>
        </p:spPr>
      </p:pic>
    </p:spTree>
    <p:extLst>
      <p:ext uri="{BB962C8B-B14F-4D97-AF65-F5344CB8AC3E}">
        <p14:creationId xmlns:p14="http://schemas.microsoft.com/office/powerpoint/2010/main" val="1816921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549230" y="219891"/>
            <a:ext cx="11059296" cy="2906486"/>
          </a:xfrm>
        </p:spPr>
        <p:txBody>
          <a:bodyPr>
            <a:normAutofit/>
          </a:bodyPr>
          <a:lstStyle/>
          <a:p>
            <a:pPr marL="0" indent="0">
              <a:buNone/>
            </a:pPr>
            <a:r>
              <a:rPr lang="sl-SI" sz="3200" dirty="0"/>
              <a:t>Prišla je čisto prava zima s seboj pa je prinesla mraz in pa obilo snega. Mi se ogrejemo za toplo pečjo, kaj pa naši ptički? Da jim to zimo ne bo hudo, jim lahko naredimo pravo ptičjo hišico, v katero bomo natresli semena.</a:t>
            </a:r>
          </a:p>
        </p:txBody>
      </p:sp>
      <p:pic>
        <p:nvPicPr>
          <p:cNvPr id="5" name="Slika 4"/>
          <p:cNvPicPr>
            <a:picLocks noChangeAspect="1"/>
          </p:cNvPicPr>
          <p:nvPr/>
        </p:nvPicPr>
        <p:blipFill>
          <a:blip r:embed="rId2"/>
          <a:stretch>
            <a:fillRect/>
          </a:stretch>
        </p:blipFill>
        <p:spPr>
          <a:xfrm>
            <a:off x="3735977" y="2997925"/>
            <a:ext cx="4913074" cy="3275383"/>
          </a:xfrm>
          <a:prstGeom prst="rect">
            <a:avLst/>
          </a:prstGeom>
        </p:spPr>
      </p:pic>
    </p:spTree>
    <p:extLst>
      <p:ext uri="{BB962C8B-B14F-4D97-AF65-F5344CB8AC3E}">
        <p14:creationId xmlns:p14="http://schemas.microsoft.com/office/powerpoint/2010/main" val="2319520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41413" y="609600"/>
            <a:ext cx="4876799" cy="1663337"/>
          </a:xfrm>
        </p:spPr>
        <p:txBody>
          <a:bodyPr>
            <a:normAutofit/>
          </a:bodyPr>
          <a:lstStyle/>
          <a:p>
            <a:r>
              <a:rPr lang="sl-SI" sz="4000" b="1" dirty="0"/>
              <a:t>KAJ POTREBUJEM?</a:t>
            </a:r>
          </a:p>
        </p:txBody>
      </p:sp>
      <p:sp>
        <p:nvSpPr>
          <p:cNvPr id="3" name="Označba mesta vsebine 2"/>
          <p:cNvSpPr>
            <a:spLocks noGrp="1"/>
          </p:cNvSpPr>
          <p:nvPr>
            <p:ph sz="half" idx="1"/>
          </p:nvPr>
        </p:nvSpPr>
        <p:spPr>
          <a:xfrm>
            <a:off x="557349" y="2142309"/>
            <a:ext cx="5460863" cy="3648891"/>
          </a:xfrm>
        </p:spPr>
        <p:txBody>
          <a:bodyPr>
            <a:noAutofit/>
          </a:bodyPr>
          <a:lstStyle/>
          <a:p>
            <a:r>
              <a:rPr lang="sl-SI" sz="2400" dirty="0"/>
              <a:t>Tetrapak,</a:t>
            </a:r>
          </a:p>
          <a:p>
            <a:r>
              <a:rPr lang="sl-SI" sz="2400" dirty="0"/>
              <a:t>vrvica ali </a:t>
            </a:r>
            <a:r>
              <a:rPr lang="sl-SI" sz="2400" dirty="0" err="1"/>
              <a:t>laks</a:t>
            </a:r>
            <a:r>
              <a:rPr lang="sl-SI" sz="2400" dirty="0"/>
              <a:t>,</a:t>
            </a:r>
          </a:p>
          <a:p>
            <a:r>
              <a:rPr lang="sl-SI" sz="2400" dirty="0"/>
              <a:t>škarje, </a:t>
            </a:r>
            <a:r>
              <a:rPr lang="sl-SI" sz="2400" dirty="0" err="1"/>
              <a:t>olfa</a:t>
            </a:r>
            <a:r>
              <a:rPr lang="sl-SI" sz="2400" dirty="0"/>
              <a:t> nož,</a:t>
            </a:r>
          </a:p>
          <a:p>
            <a:pPr marL="0" indent="0">
              <a:buNone/>
            </a:pPr>
            <a:endParaRPr lang="sl-SI" sz="2400" dirty="0"/>
          </a:p>
        </p:txBody>
      </p:sp>
      <p:pic>
        <p:nvPicPr>
          <p:cNvPr id="5" name="Označba mesta vsebine 4"/>
          <p:cNvPicPr>
            <a:picLocks noGrp="1" noChangeAspect="1"/>
          </p:cNvPicPr>
          <p:nvPr>
            <p:ph sz="half" idx="2"/>
          </p:nvPr>
        </p:nvPicPr>
        <p:blipFill>
          <a:blip r:embed="rId2"/>
          <a:stretch>
            <a:fillRect/>
          </a:stretch>
        </p:blipFill>
        <p:spPr>
          <a:xfrm>
            <a:off x="6201092" y="1700348"/>
            <a:ext cx="5445893" cy="4090852"/>
          </a:xfrm>
          <a:prstGeom prst="rect">
            <a:avLst/>
          </a:prstGeom>
        </p:spPr>
      </p:pic>
    </p:spTree>
    <p:extLst>
      <p:ext uri="{BB962C8B-B14F-4D97-AF65-F5344CB8AC3E}">
        <p14:creationId xmlns:p14="http://schemas.microsoft.com/office/powerpoint/2010/main" val="2761643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748937" y="887661"/>
            <a:ext cx="6096000" cy="2492990"/>
          </a:xfrm>
          <a:prstGeom prst="rect">
            <a:avLst/>
          </a:prstGeom>
        </p:spPr>
        <p:txBody>
          <a:bodyPr>
            <a:spAutoFit/>
          </a:bodyPr>
          <a:lstStyle/>
          <a:p>
            <a:r>
              <a:rPr lang="sl-SI" sz="2400" dirty="0"/>
              <a:t>NA ZGORNJEM DELU TETRAPAKA, KJER JE ZAMAŠEK, BOMO NAREDILI ZANKO Z VRVICO ALI LAKSOM. TAKO BOMO LAHKO PTIČJO HIŠICO OBESILI NA VEJO DREVESA.</a:t>
            </a:r>
          </a:p>
          <a:p>
            <a:endParaRPr lang="sl-SI" dirty="0"/>
          </a:p>
          <a:p>
            <a:r>
              <a:rPr lang="sl-SI" dirty="0"/>
              <a:t> </a:t>
            </a:r>
          </a:p>
        </p:txBody>
      </p:sp>
      <p:pic>
        <p:nvPicPr>
          <p:cNvPr id="3" name="Slika 2"/>
          <p:cNvPicPr>
            <a:picLocks noChangeAspect="1"/>
          </p:cNvPicPr>
          <p:nvPr/>
        </p:nvPicPr>
        <p:blipFill>
          <a:blip r:embed="rId2"/>
          <a:stretch>
            <a:fillRect/>
          </a:stretch>
        </p:blipFill>
        <p:spPr>
          <a:xfrm rot="16200000">
            <a:off x="6162555" y="2017818"/>
            <a:ext cx="3795678" cy="5060904"/>
          </a:xfrm>
          <a:prstGeom prst="rect">
            <a:avLst/>
          </a:prstGeom>
        </p:spPr>
      </p:pic>
    </p:spTree>
    <p:extLst>
      <p:ext uri="{BB962C8B-B14F-4D97-AF65-F5344CB8AC3E}">
        <p14:creationId xmlns:p14="http://schemas.microsoft.com/office/powerpoint/2010/main" val="3359153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330924" y="259806"/>
            <a:ext cx="6348549" cy="1015663"/>
          </a:xfrm>
          <a:prstGeom prst="rect">
            <a:avLst/>
          </a:prstGeom>
        </p:spPr>
        <p:txBody>
          <a:bodyPr wrap="square">
            <a:spAutoFit/>
          </a:bodyPr>
          <a:lstStyle/>
          <a:p>
            <a:r>
              <a:rPr lang="sl-SI" sz="2000" dirty="0"/>
              <a:t>V SAM TETRAPAK NATRESEMO SEMENA IN NAŠA PTIČJA KRMILNICA JE PRIPRAVLJENA ZA UPORABO. </a:t>
            </a:r>
            <a:endParaRPr lang="sl-SI" dirty="0"/>
          </a:p>
        </p:txBody>
      </p:sp>
      <p:pic>
        <p:nvPicPr>
          <p:cNvPr id="3" name="Slika 2"/>
          <p:cNvPicPr>
            <a:picLocks noChangeAspect="1"/>
          </p:cNvPicPr>
          <p:nvPr/>
        </p:nvPicPr>
        <p:blipFill>
          <a:blip r:embed="rId2"/>
          <a:stretch>
            <a:fillRect/>
          </a:stretch>
        </p:blipFill>
        <p:spPr>
          <a:xfrm>
            <a:off x="2272938" y="1597322"/>
            <a:ext cx="3569834" cy="4753677"/>
          </a:xfrm>
          <a:prstGeom prst="rect">
            <a:avLst/>
          </a:prstGeom>
        </p:spPr>
      </p:pic>
      <p:pic>
        <p:nvPicPr>
          <p:cNvPr id="4" name="Slika 3"/>
          <p:cNvPicPr>
            <a:picLocks noChangeAspect="1"/>
          </p:cNvPicPr>
          <p:nvPr/>
        </p:nvPicPr>
        <p:blipFill>
          <a:blip r:embed="rId3"/>
          <a:stretch>
            <a:fillRect/>
          </a:stretch>
        </p:blipFill>
        <p:spPr>
          <a:xfrm>
            <a:off x="7184572" y="1599481"/>
            <a:ext cx="3560504" cy="4751518"/>
          </a:xfrm>
          <a:prstGeom prst="rect">
            <a:avLst/>
          </a:prstGeom>
        </p:spPr>
      </p:pic>
    </p:spTree>
    <p:extLst>
      <p:ext uri="{BB962C8B-B14F-4D97-AF65-F5344CB8AC3E}">
        <p14:creationId xmlns:p14="http://schemas.microsoft.com/office/powerpoint/2010/main" val="2881610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5730240" y="729343"/>
            <a:ext cx="5401490" cy="5401490"/>
          </a:xfrm>
          <a:prstGeom prst="rect">
            <a:avLst/>
          </a:prstGeom>
        </p:spPr>
      </p:pic>
      <p:sp>
        <p:nvSpPr>
          <p:cNvPr id="3" name="PoljeZBesedilom 2"/>
          <p:cNvSpPr txBox="1"/>
          <p:nvPr/>
        </p:nvSpPr>
        <p:spPr>
          <a:xfrm>
            <a:off x="287382" y="391885"/>
            <a:ext cx="5190309" cy="4333174"/>
          </a:xfrm>
          <a:prstGeom prst="rect">
            <a:avLst/>
          </a:prstGeom>
          <a:noFill/>
        </p:spPr>
        <p:txBody>
          <a:bodyPr wrap="square" rtlCol="0">
            <a:spAutoFit/>
          </a:bodyPr>
          <a:lstStyle/>
          <a:p>
            <a:r>
              <a:rPr lang="sl-SI" dirty="0"/>
              <a:t>PTIČJO HIŠICO  IZDELAMO </a:t>
            </a:r>
          </a:p>
          <a:p>
            <a:r>
              <a:rPr lang="sl-SI" dirty="0"/>
              <a:t> </a:t>
            </a:r>
          </a:p>
          <a:p>
            <a:pPr marL="342900" indent="-342900">
              <a:lnSpc>
                <a:spcPct val="150000"/>
              </a:lnSpc>
              <a:buAutoNum type="arabicPeriod"/>
            </a:pPr>
            <a:r>
              <a:rPr lang="sl-SI" dirty="0"/>
              <a:t>OČISTIMO TETRAPAK IN   GA PRIPRAVIMO. </a:t>
            </a:r>
          </a:p>
          <a:p>
            <a:pPr marL="342900" indent="-342900">
              <a:lnSpc>
                <a:spcPct val="150000"/>
              </a:lnSpc>
              <a:buAutoNum type="arabicPeriod"/>
            </a:pPr>
            <a:r>
              <a:rPr lang="sl-SI" dirty="0"/>
              <a:t>S ŠKARJAMI  ALI OLFA NOŽEM IZREŽEMO ODPRTINO, KAMOR BOMO KASNEJE NASULI HRANO ZA PTIČKE.</a:t>
            </a:r>
          </a:p>
          <a:p>
            <a:pPr marL="342900" indent="-342900">
              <a:lnSpc>
                <a:spcPct val="150000"/>
              </a:lnSpc>
              <a:buAutoNum type="arabicPeriod"/>
            </a:pPr>
            <a:r>
              <a:rPr lang="sl-SI" dirty="0"/>
              <a:t> TETRAPAK LAHKO PO ŽELJI OKRASIMO.</a:t>
            </a:r>
          </a:p>
          <a:p>
            <a:pPr marL="342900" indent="-342900">
              <a:lnSpc>
                <a:spcPct val="150000"/>
              </a:lnSpc>
              <a:buAutoNum type="arabicPeriod"/>
            </a:pPr>
            <a:r>
              <a:rPr lang="sl-SI" dirty="0"/>
              <a:t> DODAMO VRVICO IN NASUJEMO SEMENA.</a:t>
            </a:r>
          </a:p>
          <a:p>
            <a:pPr marL="342900" indent="-342900">
              <a:lnSpc>
                <a:spcPct val="150000"/>
              </a:lnSpc>
              <a:buAutoNum type="arabicPeriod"/>
            </a:pPr>
            <a:r>
              <a:rPr lang="sl-SI" dirty="0"/>
              <a:t>PTIČJA HIŠICA JE PRIPRAVLJENA ZA UPORABO. </a:t>
            </a:r>
          </a:p>
        </p:txBody>
      </p:sp>
    </p:spTree>
    <p:extLst>
      <p:ext uri="{BB962C8B-B14F-4D97-AF65-F5344CB8AC3E}">
        <p14:creationId xmlns:p14="http://schemas.microsoft.com/office/powerpoint/2010/main" val="4261229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41119" y="148046"/>
            <a:ext cx="9000899" cy="954318"/>
          </a:xfrm>
        </p:spPr>
        <p:txBody>
          <a:bodyPr/>
          <a:lstStyle/>
          <a:p>
            <a:r>
              <a:rPr lang="sl-SI" dirty="0"/>
              <a:t>ŠE NEKAJ IDEJ ZA IZDELAVO HIŠICE</a:t>
            </a:r>
          </a:p>
        </p:txBody>
      </p:sp>
      <p:pic>
        <p:nvPicPr>
          <p:cNvPr id="5" name="Slika 4"/>
          <p:cNvPicPr>
            <a:picLocks noChangeAspect="1"/>
          </p:cNvPicPr>
          <p:nvPr/>
        </p:nvPicPr>
        <p:blipFill>
          <a:blip r:embed="rId2"/>
          <a:stretch>
            <a:fillRect/>
          </a:stretch>
        </p:blipFill>
        <p:spPr>
          <a:xfrm>
            <a:off x="287384" y="1193075"/>
            <a:ext cx="3809270" cy="3809270"/>
          </a:xfrm>
          <a:prstGeom prst="rect">
            <a:avLst/>
          </a:prstGeom>
        </p:spPr>
      </p:pic>
      <p:pic>
        <p:nvPicPr>
          <p:cNvPr id="6" name="Slika 5"/>
          <p:cNvPicPr>
            <a:picLocks noChangeAspect="1"/>
          </p:cNvPicPr>
          <p:nvPr/>
        </p:nvPicPr>
        <p:blipFill>
          <a:blip r:embed="rId3"/>
          <a:stretch>
            <a:fillRect/>
          </a:stretch>
        </p:blipFill>
        <p:spPr>
          <a:xfrm>
            <a:off x="4415246" y="1482900"/>
            <a:ext cx="3588496" cy="5200792"/>
          </a:xfrm>
          <a:prstGeom prst="rect">
            <a:avLst/>
          </a:prstGeom>
        </p:spPr>
      </p:pic>
      <p:pic>
        <p:nvPicPr>
          <p:cNvPr id="7" name="Slika 6"/>
          <p:cNvPicPr>
            <a:picLocks noChangeAspect="1"/>
          </p:cNvPicPr>
          <p:nvPr/>
        </p:nvPicPr>
        <p:blipFill>
          <a:blip r:embed="rId4"/>
          <a:stretch>
            <a:fillRect/>
          </a:stretch>
        </p:blipFill>
        <p:spPr>
          <a:xfrm>
            <a:off x="8322334" y="1193075"/>
            <a:ext cx="3330750" cy="4439917"/>
          </a:xfrm>
          <a:prstGeom prst="rect">
            <a:avLst/>
          </a:prstGeom>
        </p:spPr>
      </p:pic>
    </p:spTree>
    <p:extLst>
      <p:ext uri="{BB962C8B-B14F-4D97-AF65-F5344CB8AC3E}">
        <p14:creationId xmlns:p14="http://schemas.microsoft.com/office/powerpoint/2010/main" val="1549696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9C19312-83D7-4935-8D75-26A195C2452E}"/>
              </a:ext>
            </a:extLst>
          </p:cNvPr>
          <p:cNvSpPr>
            <a:spLocks noGrp="1"/>
          </p:cNvSpPr>
          <p:nvPr>
            <p:ph type="title"/>
          </p:nvPr>
        </p:nvSpPr>
        <p:spPr>
          <a:xfrm>
            <a:off x="1043758" y="254343"/>
            <a:ext cx="9905998" cy="695417"/>
          </a:xfrm>
        </p:spPr>
        <p:txBody>
          <a:bodyPr/>
          <a:lstStyle/>
          <a:p>
            <a:r>
              <a:rPr lang="sl-SI" dirty="0" err="1"/>
              <a:t>Wc</a:t>
            </a:r>
            <a:r>
              <a:rPr lang="sl-SI" dirty="0"/>
              <a:t> </a:t>
            </a:r>
            <a:r>
              <a:rPr lang="sl-SI" dirty="0" err="1"/>
              <a:t>rolčki</a:t>
            </a:r>
            <a:endParaRPr lang="sl-SI" dirty="0"/>
          </a:p>
        </p:txBody>
      </p:sp>
      <p:pic>
        <p:nvPicPr>
          <p:cNvPr id="4" name="Označba mesta vsebine 3">
            <a:extLst>
              <a:ext uri="{FF2B5EF4-FFF2-40B4-BE49-F238E27FC236}">
                <a16:creationId xmlns:a16="http://schemas.microsoft.com/office/drawing/2014/main" id="{2322134F-234B-41DE-AD86-9F91254E401D}"/>
              </a:ext>
            </a:extLst>
          </p:cNvPr>
          <p:cNvPicPr>
            <a:picLocks noGrp="1" noChangeAspect="1"/>
          </p:cNvPicPr>
          <p:nvPr>
            <p:ph idx="1"/>
          </p:nvPr>
        </p:nvPicPr>
        <p:blipFill>
          <a:blip r:embed="rId2"/>
          <a:stretch>
            <a:fillRect/>
          </a:stretch>
        </p:blipFill>
        <p:spPr>
          <a:xfrm>
            <a:off x="1694221" y="1041646"/>
            <a:ext cx="2371751" cy="2349872"/>
          </a:xfrm>
          <a:prstGeom prst="rect">
            <a:avLst/>
          </a:prstGeom>
        </p:spPr>
      </p:pic>
      <p:pic>
        <p:nvPicPr>
          <p:cNvPr id="5" name="Slika 4">
            <a:extLst>
              <a:ext uri="{FF2B5EF4-FFF2-40B4-BE49-F238E27FC236}">
                <a16:creationId xmlns:a16="http://schemas.microsoft.com/office/drawing/2014/main" id="{7B348901-D95E-43BD-A615-4C8E6246593B}"/>
              </a:ext>
            </a:extLst>
          </p:cNvPr>
          <p:cNvPicPr/>
          <p:nvPr/>
        </p:nvPicPr>
        <p:blipFill>
          <a:blip r:embed="rId3">
            <a:extLst>
              <a:ext uri="{28A0092B-C50C-407E-A947-70E740481C1C}">
                <a14:useLocalDpi xmlns:a14="http://schemas.microsoft.com/office/drawing/2010/main" val="0"/>
              </a:ext>
            </a:extLst>
          </a:blip>
          <a:stretch>
            <a:fillRect/>
          </a:stretch>
        </p:blipFill>
        <p:spPr>
          <a:xfrm>
            <a:off x="5783062" y="1041645"/>
            <a:ext cx="2618173" cy="2289699"/>
          </a:xfrm>
          <a:prstGeom prst="rect">
            <a:avLst/>
          </a:prstGeom>
        </p:spPr>
      </p:pic>
      <p:pic>
        <p:nvPicPr>
          <p:cNvPr id="6" name="Slika 5">
            <a:extLst>
              <a:ext uri="{FF2B5EF4-FFF2-40B4-BE49-F238E27FC236}">
                <a16:creationId xmlns:a16="http://schemas.microsoft.com/office/drawing/2014/main" id="{85FAF2B5-2BAA-48E4-90AA-FB77DD6F554B}"/>
              </a:ext>
            </a:extLst>
          </p:cNvPr>
          <p:cNvPicPr/>
          <p:nvPr/>
        </p:nvPicPr>
        <p:blipFill>
          <a:blip r:embed="rId4">
            <a:extLst>
              <a:ext uri="{28A0092B-C50C-407E-A947-70E740481C1C}">
                <a14:useLocalDpi xmlns:a14="http://schemas.microsoft.com/office/drawing/2010/main" val="0"/>
              </a:ext>
            </a:extLst>
          </a:blip>
          <a:stretch>
            <a:fillRect/>
          </a:stretch>
        </p:blipFill>
        <p:spPr>
          <a:xfrm>
            <a:off x="1597980" y="3977196"/>
            <a:ext cx="2920754" cy="2627939"/>
          </a:xfrm>
          <a:prstGeom prst="rect">
            <a:avLst/>
          </a:prstGeom>
        </p:spPr>
      </p:pic>
      <p:pic>
        <p:nvPicPr>
          <p:cNvPr id="7" name="Slika 6">
            <a:extLst>
              <a:ext uri="{FF2B5EF4-FFF2-40B4-BE49-F238E27FC236}">
                <a16:creationId xmlns:a16="http://schemas.microsoft.com/office/drawing/2014/main" id="{8201763B-8AA1-492D-8ADF-3A39914EDF18}"/>
              </a:ext>
            </a:extLst>
          </p:cNvPr>
          <p:cNvPicPr/>
          <p:nvPr/>
        </p:nvPicPr>
        <p:blipFill>
          <a:blip r:embed="rId5">
            <a:extLst>
              <a:ext uri="{28A0092B-C50C-407E-A947-70E740481C1C}">
                <a14:useLocalDpi xmlns:a14="http://schemas.microsoft.com/office/drawing/2010/main" val="0"/>
              </a:ext>
            </a:extLst>
          </a:blip>
          <a:stretch>
            <a:fillRect/>
          </a:stretch>
        </p:blipFill>
        <p:spPr>
          <a:xfrm>
            <a:off x="5783062" y="3977196"/>
            <a:ext cx="2574525" cy="2486118"/>
          </a:xfrm>
          <a:prstGeom prst="rect">
            <a:avLst/>
          </a:prstGeom>
        </p:spPr>
      </p:pic>
    </p:spTree>
    <p:extLst>
      <p:ext uri="{BB962C8B-B14F-4D97-AF65-F5344CB8AC3E}">
        <p14:creationId xmlns:p14="http://schemas.microsoft.com/office/powerpoint/2010/main" val="32753541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reža">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docProps/app.xml><?xml version="1.0" encoding="utf-8"?>
<Properties xmlns="http://schemas.openxmlformats.org/officeDocument/2006/extended-properties" xmlns:vt="http://schemas.openxmlformats.org/officeDocument/2006/docPropsVTypes">
  <Template>TM03457485[[fn=Mreža]]</Template>
  <TotalTime>1658</TotalTime>
  <Words>166</Words>
  <Application>Microsoft Office PowerPoint</Application>
  <PresentationFormat>Širokozaslonsko</PresentationFormat>
  <Paragraphs>19</Paragraphs>
  <Slides>8</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8</vt:i4>
      </vt:variant>
    </vt:vector>
  </HeadingPairs>
  <TitlesOfParts>
    <vt:vector size="11" baseType="lpstr">
      <vt:lpstr>Arial</vt:lpstr>
      <vt:lpstr>Century Gothic</vt:lpstr>
      <vt:lpstr>Mreža</vt:lpstr>
      <vt:lpstr>IZDELOVANJE PTIČJE HIŠICE IZ ODPADNEGA MATERIALA</vt:lpstr>
      <vt:lpstr>PowerPointova predstavitev</vt:lpstr>
      <vt:lpstr>KAJ POTREBUJEM?</vt:lpstr>
      <vt:lpstr>PowerPointova predstavitev</vt:lpstr>
      <vt:lpstr>PowerPointova predstavitev</vt:lpstr>
      <vt:lpstr>PowerPointova predstavitev</vt:lpstr>
      <vt:lpstr>ŠE NEKAJ IDEJ ZA IZDELAVO HIŠICE</vt:lpstr>
      <vt:lpstr>Wc rolčki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IZDELOVANJE PTIČJE HIŠICE IZ ODPADNEGA MATERIALA</dc:title>
  <dc:creator>Estera Paradiž</dc:creator>
  <cp:lastModifiedBy>MCesnik</cp:lastModifiedBy>
  <cp:revision>16</cp:revision>
  <dcterms:created xsi:type="dcterms:W3CDTF">2020-12-30T07:50:46Z</dcterms:created>
  <dcterms:modified xsi:type="dcterms:W3CDTF">2021-01-12T16:28:57Z</dcterms:modified>
</cp:coreProperties>
</file>