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64" r:id="rId5"/>
    <p:sldId id="266" r:id="rId6"/>
    <p:sldId id="267" r:id="rId7"/>
    <p:sldId id="268" r:id="rId8"/>
    <p:sldId id="269" r:id="rId9"/>
    <p:sldId id="260" r:id="rId10"/>
    <p:sldId id="258" r:id="rId11"/>
    <p:sldId id="270" r:id="rId12"/>
    <p:sldId id="271" r:id="rId13"/>
    <p:sldId id="259" r:id="rId14"/>
    <p:sldId id="261" r:id="rId15"/>
    <p:sldId id="262" r:id="rId16"/>
    <p:sldId id="263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8906C-221C-48D1-A275-63F3839FBE7F}" type="datetimeFigureOut">
              <a:rPr lang="sl-SI" smtClean="0"/>
              <a:t>5. 01. 2021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462C-6FDB-4C8C-A81F-E09BFFEAF3C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57033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8906C-221C-48D1-A275-63F3839FBE7F}" type="datetimeFigureOut">
              <a:rPr lang="sl-SI" smtClean="0"/>
              <a:t>5. 01. 2021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462C-6FDB-4C8C-A81F-E09BFFEAF3C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35730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8906C-221C-48D1-A275-63F3839FBE7F}" type="datetimeFigureOut">
              <a:rPr lang="sl-SI" smtClean="0"/>
              <a:t>5. 01. 2021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462C-6FDB-4C8C-A81F-E09BFFEAF3CA}" type="slidenum">
              <a:rPr lang="sl-SI" smtClean="0"/>
              <a:t>‹#›</a:t>
            </a:fld>
            <a:endParaRPr lang="sl-SI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4439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8906C-221C-48D1-A275-63F3839FBE7F}" type="datetimeFigureOut">
              <a:rPr lang="sl-SI" smtClean="0"/>
              <a:t>5. 01. 2021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462C-6FDB-4C8C-A81F-E09BFFEAF3C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40722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8906C-221C-48D1-A275-63F3839FBE7F}" type="datetimeFigureOut">
              <a:rPr lang="sl-SI" smtClean="0"/>
              <a:t>5. 01. 2021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462C-6FDB-4C8C-A81F-E09BFFEAF3CA}" type="slidenum">
              <a:rPr lang="sl-SI" smtClean="0"/>
              <a:t>‹#›</a:t>
            </a:fld>
            <a:endParaRPr lang="sl-S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7303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8906C-221C-48D1-A275-63F3839FBE7F}" type="datetimeFigureOut">
              <a:rPr lang="sl-SI" smtClean="0"/>
              <a:t>5. 01. 2021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462C-6FDB-4C8C-A81F-E09BFFEAF3C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69929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8906C-221C-48D1-A275-63F3839FBE7F}" type="datetimeFigureOut">
              <a:rPr lang="sl-SI" smtClean="0"/>
              <a:t>5. 01. 2021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462C-6FDB-4C8C-A81F-E09BFFEAF3C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61203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8906C-221C-48D1-A275-63F3839FBE7F}" type="datetimeFigureOut">
              <a:rPr lang="sl-SI" smtClean="0"/>
              <a:t>5. 01. 2021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462C-6FDB-4C8C-A81F-E09BFFEAF3C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91629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8906C-221C-48D1-A275-63F3839FBE7F}" type="datetimeFigureOut">
              <a:rPr lang="sl-SI" smtClean="0"/>
              <a:t>5. 01. 2021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462C-6FDB-4C8C-A81F-E09BFFEAF3C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51704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8906C-221C-48D1-A275-63F3839FBE7F}" type="datetimeFigureOut">
              <a:rPr lang="sl-SI" smtClean="0"/>
              <a:t>5. 01. 2021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462C-6FDB-4C8C-A81F-E09BFFEAF3C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47979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8906C-221C-48D1-A275-63F3839FBE7F}" type="datetimeFigureOut">
              <a:rPr lang="sl-SI" smtClean="0"/>
              <a:t>5. 01. 2021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462C-6FDB-4C8C-A81F-E09BFFEAF3C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93808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8906C-221C-48D1-A275-63F3839FBE7F}" type="datetimeFigureOut">
              <a:rPr lang="sl-SI" smtClean="0"/>
              <a:t>5. 01. 2021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462C-6FDB-4C8C-A81F-E09BFFEAF3C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55877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8906C-221C-48D1-A275-63F3839FBE7F}" type="datetimeFigureOut">
              <a:rPr lang="sl-SI" smtClean="0"/>
              <a:t>5. 01. 2021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462C-6FDB-4C8C-A81F-E09BFFEAF3C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22037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8906C-221C-48D1-A275-63F3839FBE7F}" type="datetimeFigureOut">
              <a:rPr lang="sl-SI" smtClean="0"/>
              <a:t>5. 01. 2021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462C-6FDB-4C8C-A81F-E09BFFEAF3C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47169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8906C-221C-48D1-A275-63F3839FBE7F}" type="datetimeFigureOut">
              <a:rPr lang="sl-SI" smtClean="0"/>
              <a:t>5. 01. 2021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462C-6FDB-4C8C-A81F-E09BFFEAF3C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10395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8906C-221C-48D1-A275-63F3839FBE7F}" type="datetimeFigureOut">
              <a:rPr lang="sl-SI" smtClean="0"/>
              <a:t>5. 01. 2021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462C-6FDB-4C8C-A81F-E09BFFEAF3C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54209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8906C-221C-48D1-A275-63F3839FBE7F}" type="datetimeFigureOut">
              <a:rPr lang="sl-SI" smtClean="0"/>
              <a:t>5. 01. 2021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3D9462C-6FDB-4C8C-A81F-E09BFFEAF3C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2656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D400B55-F390-4D57-BA27-648A5B93D3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GIBANJE ŽIVALI IN LJUDI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29DAF2D-EBFF-4756-A14C-3BBB5B9A5F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SDZ, STRAN 45 IN 46</a:t>
            </a:r>
          </a:p>
        </p:txBody>
      </p:sp>
    </p:spTree>
    <p:extLst>
      <p:ext uri="{BB962C8B-B14F-4D97-AF65-F5344CB8AC3E}">
        <p14:creationId xmlns:p14="http://schemas.microsoft.com/office/powerpoint/2010/main" val="3993644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E811650-96F6-4EB8-8A60-6779B0C34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GIBANJE LJUDI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53F6E93-9039-4DF8-A263-6264A0DDB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sl-SI" b="0" i="0" dirty="0">
                <a:solidFill>
                  <a:srgbClr val="222222"/>
                </a:solidFill>
                <a:effectLst/>
              </a:rPr>
              <a:t>Najbolj skladno in najbolj popolno ter najpogostejše človekovo gibanje je </a:t>
            </a:r>
            <a:r>
              <a:rPr lang="sl-SI" b="1" i="0" dirty="0">
                <a:solidFill>
                  <a:srgbClr val="222222"/>
                </a:solidFill>
                <a:effectLst/>
              </a:rPr>
              <a:t>pokončna hoja</a:t>
            </a:r>
            <a:r>
              <a:rPr lang="sl-SI" b="0" i="0" dirty="0">
                <a:solidFill>
                  <a:srgbClr val="222222"/>
                </a:solidFill>
                <a:effectLst/>
              </a:rPr>
              <a:t>. Pri hoji gre za gibanje vseh človekovih </a:t>
            </a:r>
            <a:r>
              <a:rPr lang="sl-SI" b="1" i="0" dirty="0">
                <a:solidFill>
                  <a:srgbClr val="222222"/>
                </a:solidFill>
                <a:effectLst/>
              </a:rPr>
              <a:t>udov</a:t>
            </a:r>
            <a:r>
              <a:rPr lang="sl-SI" b="0" i="0" dirty="0">
                <a:solidFill>
                  <a:srgbClr val="222222"/>
                </a:solidFill>
                <a:effectLst/>
              </a:rPr>
              <a:t>, </a:t>
            </a:r>
            <a:r>
              <a:rPr lang="sl-SI" b="1" i="0" dirty="0">
                <a:solidFill>
                  <a:srgbClr val="222222"/>
                </a:solidFill>
                <a:effectLst/>
              </a:rPr>
              <a:t>trupa</a:t>
            </a:r>
            <a:r>
              <a:rPr lang="sl-SI" b="0" i="0" dirty="0">
                <a:solidFill>
                  <a:srgbClr val="222222"/>
                </a:solidFill>
                <a:effectLst/>
              </a:rPr>
              <a:t> in </a:t>
            </a:r>
            <a:r>
              <a:rPr lang="sl-SI" b="1" i="0" dirty="0">
                <a:solidFill>
                  <a:srgbClr val="222222"/>
                </a:solidFill>
                <a:effectLst/>
              </a:rPr>
              <a:t>glave</a:t>
            </a:r>
            <a:r>
              <a:rPr lang="sl-SI" b="0" i="0" dirty="0">
                <a:solidFill>
                  <a:srgbClr val="222222"/>
                </a:solidFill>
                <a:effectLst/>
              </a:rPr>
              <a:t>. </a:t>
            </a:r>
          </a:p>
          <a:p>
            <a:r>
              <a:rPr lang="sl-SI" dirty="0"/>
              <a:t>Gibamo pa se tudi na druge načine.</a:t>
            </a:r>
            <a:br>
              <a:rPr lang="sl-SI" dirty="0"/>
            </a:br>
            <a:r>
              <a:rPr lang="sl-SI" dirty="0"/>
              <a:t>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54BE1B0-DBB5-479A-8418-7E5964663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191" y="3630888"/>
            <a:ext cx="2619375" cy="174307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4156EDEA-4F4F-411F-BA47-66CA7A2EC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2877" y="4502425"/>
            <a:ext cx="2562225" cy="178117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6644E1F8-379F-430A-A409-7606B0CCA9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0437" y="3044480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13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21DFE067-6B2B-4E5A-B2DA-FC5BD3105D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8226" y="1868634"/>
            <a:ext cx="7566991" cy="394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264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8D2F83B3-0490-4A1E-8944-0F3BFE2763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6035" y="1282148"/>
            <a:ext cx="7553737" cy="429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643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C5EC0B-A2E9-4BED-BA5A-BEB7B6600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GIBANJE RASTLIN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418551E-0960-4666-8643-182EDC70D7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Tudi 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rastline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se gibajo. Odpiranje in zapiranje cvetov je gibanje na </a:t>
            </a:r>
            <a:r>
              <a:rPr lang="sl-SI" i="1" dirty="0">
                <a:latin typeface="Arial" panose="020B0604020202020204" pitchFamily="34" charset="0"/>
                <a:cs typeface="Arial" panose="020B0604020202020204" pitchFamily="34" charset="0"/>
              </a:rPr>
              <a:t>notranji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pogon. </a:t>
            </a: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Gibanje rastline v vetru je </a:t>
            </a:r>
            <a:r>
              <a:rPr lang="sl-SI" i="1" dirty="0">
                <a:latin typeface="Arial" panose="020B0604020202020204" pitchFamily="34" charset="0"/>
                <a:cs typeface="Arial" panose="020B0604020202020204" pitchFamily="34" charset="0"/>
              </a:rPr>
              <a:t>zunanji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pogon, ker jih premika veter.</a:t>
            </a:r>
          </a:p>
          <a:p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2EEA429-DE0D-43BA-A9B8-1A2A2162E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5446" y="3670644"/>
            <a:ext cx="2301318" cy="1725989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3616FAF3-BCFB-467E-8670-04E550BFF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550" y="3653558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608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25D4B88-A472-4DBA-A78F-0187E0CE7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 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POGLEJTE SI NA RADOVEDNIH PET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D51A0B1D-9C2F-425B-8125-A9E594D26F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633" y="1577010"/>
            <a:ext cx="6506385" cy="4465016"/>
          </a:xfrm>
        </p:spPr>
      </p:pic>
    </p:spTree>
    <p:extLst>
      <p:ext uri="{BB962C8B-B14F-4D97-AF65-F5344CB8AC3E}">
        <p14:creationId xmlns:p14="http://schemas.microsoft.com/office/powerpoint/2010/main" val="19658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C1D66ED-05DC-44D8-BE2D-523642EEF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56591"/>
            <a:ext cx="8596668" cy="5484771"/>
          </a:xfrm>
        </p:spPr>
        <p:txBody>
          <a:bodyPr>
            <a:normAutofit/>
          </a:bodyPr>
          <a:lstStyle/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Rešite naloge v SDZ-ju na strani 45 in 46. </a:t>
            </a: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Prepišite v zvezek:</a:t>
            </a:r>
          </a:p>
          <a:p>
            <a:pPr marL="0" indent="0" algn="ctr">
              <a:buNone/>
            </a:pPr>
            <a:r>
              <a:rPr lang="sl-SI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GIBANJE ŽIVALI IN LJUDI</a:t>
            </a:r>
          </a:p>
          <a:p>
            <a:pPr marL="0" indent="0" algn="ctr">
              <a:buNone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GIBANJE JE ENA OD LASTNOSTI ŽIVE NARAVE.</a:t>
            </a:r>
          </a:p>
          <a:p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sl-SI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Živali se gibajo na </a:t>
            </a:r>
            <a:r>
              <a:rPr lang="sl-SI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različne načine</a:t>
            </a:r>
            <a:r>
              <a:rPr lang="sl-SI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sl-SI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različno </a:t>
            </a:r>
            <a:r>
              <a:rPr lang="sl-SI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hitro. 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sl-SI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Gibanje je odvisno od zgradbe telesa.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sl-SI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Vsako živo bitje je s telesno zgradbo prilagojeno načinu gibanja.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sl-SI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Nekatere so hitrejše od nas, nekatere pa se gibajo počasi ali pa njihovo gibanje komaj opazimo.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49981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921BBE1-8E66-47C2-834C-E6546502E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5617"/>
            <a:ext cx="10515600" cy="5461346"/>
          </a:xfrm>
        </p:spPr>
        <p:txBody>
          <a:bodyPr/>
          <a:lstStyle/>
          <a:p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Zakaj se živali gibajo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  <a:sym typeface="Wingdings 2"/>
              </a:rPr>
              <a:t>-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da si iščejo hrano,</a:t>
            </a:r>
          </a:p>
          <a:p>
            <a:pPr marL="0" indent="0">
              <a:buNone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  <a:sym typeface="Wingdings 2"/>
              </a:rPr>
              <a:t>-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da si poiščejo zavetje,</a:t>
            </a:r>
          </a:p>
          <a:p>
            <a:pPr marL="0" indent="0">
              <a:buNone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  <a:sym typeface="Wingdings 2"/>
              </a:rPr>
              <a:t>-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da zbežijo pred plenilcem.</a:t>
            </a:r>
          </a:p>
          <a:p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Kako se živali gibajo? </a:t>
            </a:r>
          </a:p>
          <a:p>
            <a:pPr>
              <a:buFontTx/>
              <a:buChar char="-"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skačejo, plazijo, tečejo, plavajo, letijo,…</a:t>
            </a:r>
          </a:p>
          <a:p>
            <a:pPr marL="0" indent="0">
              <a:buNone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Tudi </a:t>
            </a:r>
            <a:r>
              <a:rPr kumimoji="0" lang="sl-SI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rastline</a:t>
            </a:r>
            <a:r>
              <a:rPr kumimoji="0" lang="sl-SI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se gibajo. Odpiranje in zapiranje cvetov je gibanje na </a:t>
            </a:r>
            <a:r>
              <a:rPr kumimoji="0" lang="sl-SI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notranji</a:t>
            </a:r>
            <a:r>
              <a:rPr kumimoji="0" lang="sl-SI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pogon.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Gibanje rastline v vetru je </a:t>
            </a:r>
            <a:r>
              <a:rPr kumimoji="0" lang="sl-SI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zunanji</a:t>
            </a:r>
            <a:r>
              <a:rPr kumimoji="0" lang="sl-SI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pogon, ker jih premika veter.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20575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C305DA1-335B-456F-B5E1-D173F4E6F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URO ZAKLJUČI Z GIBANJEM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BC81272E-C030-4419-A459-6B1D35D803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6630" y="1550504"/>
            <a:ext cx="8693428" cy="489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509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78664DD-2958-4F09-A1C7-E6CCFCCF6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GIBANJE ŽIVALI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FB1E424-D2D4-41DF-A13F-C8DD0383EE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Živali se gibajo na različne načine ( plavajo, tečejo, skačejo, plazijo,..).</a:t>
            </a: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Gibanje je odvisno od zgradbe telesa.</a:t>
            </a:r>
          </a:p>
          <a:p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5061D963-DA28-4AFA-8F78-EF3613672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31435"/>
            <a:ext cx="2619375" cy="174307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51FED5E5-23F9-45E8-A7A9-82837098D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5013" y="3031435"/>
            <a:ext cx="2390775" cy="1914525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3F506CFF-B00B-48BA-9E1B-4A96F47A6B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3965" y="3050485"/>
            <a:ext cx="2657475" cy="172402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0D71E391-9EF1-4ADD-AC0B-5BE8584175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7625" y="5137355"/>
            <a:ext cx="271462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25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FB862F-AE8D-4A09-BAB5-BB25E1BFB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225157"/>
          </a:xfrm>
        </p:spPr>
        <p:txBody>
          <a:bodyPr/>
          <a:lstStyle/>
          <a:p>
            <a:pPr algn="ctr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KAK0 SE PREMIKAJO ŽIVALI ?</a:t>
            </a:r>
          </a:p>
        </p:txBody>
      </p:sp>
      <p:pic>
        <p:nvPicPr>
          <p:cNvPr id="9" name="Označba mesta vsebine 8">
            <a:extLst>
              <a:ext uri="{FF2B5EF4-FFF2-40B4-BE49-F238E27FC236}">
                <a16:creationId xmlns:a16="http://schemas.microsoft.com/office/drawing/2014/main" id="{E3DCEDCE-4543-48B0-8CF8-3208E227D4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2312504"/>
            <a:ext cx="4631170" cy="3096422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6341A35A-A056-4564-B8C3-624D1FB82A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987" y="2255528"/>
            <a:ext cx="2562583" cy="321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798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4CB1DC74-01C3-4053-94B9-AC8A49EAA6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7505" y="2451652"/>
            <a:ext cx="4214545" cy="280849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111F65DD-33AE-47E9-8F90-735CFDED5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2504" y="2070030"/>
            <a:ext cx="28575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742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EAD47854-B1A8-4193-9FC5-7016DE45E9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941" y="1921565"/>
            <a:ext cx="5210501" cy="329316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BA63E68E-9076-4C1E-A0B7-47368FDEDD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122" y="2305061"/>
            <a:ext cx="2524477" cy="279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937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05383F06-D060-4B65-9F80-D2BB489E3D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6630" y="1062021"/>
            <a:ext cx="8451440" cy="475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963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F3BB4AAD-D29D-4FFA-9DF6-9D136E2356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6854" y="1683026"/>
            <a:ext cx="8692433" cy="456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354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89095BD8-4CF6-4E84-BBF5-10161E57FF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2612" y="1630017"/>
            <a:ext cx="8389109" cy="454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74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4B85813-F3BA-4700-9AD8-A06571EBC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ZAKAJ SE GIBAJO?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D768F20-D4FB-4F3B-AF17-22E119379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>
                <a:sym typeface="Wingdings 2"/>
              </a:rPr>
              <a:t> -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da si iščejo hrano,</a:t>
            </a:r>
          </a:p>
          <a:p>
            <a:pPr marL="0" indent="0">
              <a:buNone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- da si poiščejo zavetje,</a:t>
            </a:r>
          </a:p>
          <a:p>
            <a:pPr marL="0" indent="0">
              <a:buNone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  <a:sym typeface="Wingdings 2"/>
              </a:rPr>
              <a:t>-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da zbežijo pred plenilcem.</a:t>
            </a:r>
          </a:p>
          <a:p>
            <a:pPr marL="0" indent="0">
              <a:buNone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1661000-8A75-4B53-975C-3CEA1F8BC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460" y="4083476"/>
            <a:ext cx="2619375" cy="17526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5B4211C6-40DD-40AD-BEB1-C76BF228F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0626" y="1409184"/>
            <a:ext cx="2012467" cy="2012467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587346A8-8D51-443D-B3CD-1E25C2D210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09300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14511"/>
      </p:ext>
    </p:extLst>
  </p:cSld>
  <p:clrMapOvr>
    <a:masterClrMapping/>
  </p:clrMapOvr>
</p:sld>
</file>

<file path=ppt/theme/theme1.xml><?xml version="1.0" encoding="utf-8"?>
<a:theme xmlns:a="http://schemas.openxmlformats.org/drawingml/2006/main" name="Gladko">
  <a:themeElements>
    <a:clrScheme name="Gladk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Gladk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dk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180</TotalTime>
  <Words>291</Words>
  <Application>Microsoft Office PowerPoint</Application>
  <PresentationFormat>Širokozaslonsko</PresentationFormat>
  <Paragraphs>37</Paragraphs>
  <Slides>17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17</vt:i4>
      </vt:variant>
    </vt:vector>
  </HeadingPairs>
  <TitlesOfParts>
    <vt:vector size="22" baseType="lpstr">
      <vt:lpstr>Arial</vt:lpstr>
      <vt:lpstr>Trebuchet MS</vt:lpstr>
      <vt:lpstr>Wingdings 2</vt:lpstr>
      <vt:lpstr>Wingdings 3</vt:lpstr>
      <vt:lpstr>Gladko</vt:lpstr>
      <vt:lpstr>GIBANJE ŽIVALI IN LJUDI</vt:lpstr>
      <vt:lpstr>GIBANJE ŽIVALI</vt:lpstr>
      <vt:lpstr>KAK0 SE PREMIKAJO ŽIVALI ?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ZAKAJ SE GIBAJO?</vt:lpstr>
      <vt:lpstr>GIBANJE LJUDI</vt:lpstr>
      <vt:lpstr>PowerPointova predstavitev</vt:lpstr>
      <vt:lpstr>PowerPointova predstavitev</vt:lpstr>
      <vt:lpstr>GIBANJE RASTLIN</vt:lpstr>
      <vt:lpstr>  POGLEJTE SI NA RADOVEDNIH PET</vt:lpstr>
      <vt:lpstr>PowerPointova predstavitev</vt:lpstr>
      <vt:lpstr>PowerPointova predstavitev</vt:lpstr>
      <vt:lpstr> URO ZAKLJUČI Z GIBANJEM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GIBANJE ŽIVALI IN LJUDI</dc:title>
  <dc:creator>MCesnik</dc:creator>
  <cp:lastModifiedBy>Učenec</cp:lastModifiedBy>
  <cp:revision>15</cp:revision>
  <dcterms:created xsi:type="dcterms:W3CDTF">2021-01-04T09:54:12Z</dcterms:created>
  <dcterms:modified xsi:type="dcterms:W3CDTF">2021-01-05T08:17:49Z</dcterms:modified>
</cp:coreProperties>
</file>