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686" y="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sl-SI" sz="1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Ervin Fritz: Song o ljubezni </a:t>
            </a:r>
          </a:p>
        </p:txBody>
      </p:sp>
      <p:sp>
        <p:nvSpPr>
          <p:cNvPr id="3" name="Ograda datum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l-SI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Ograda no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sl-SI" sz="1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Ervin Fritz: Song o ljubezni</a:t>
            </a:r>
          </a:p>
        </p:txBody>
      </p:sp>
      <p:sp>
        <p:nvSpPr>
          <p:cNvPr id="5" name="Ograda številke diapoz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0353C00-D7E7-4978-9A3C-5E1E2B40FE1E}" type="slidenum">
              <a:t>‹#›</a:t>
            </a:fld>
            <a:endParaRPr lang="sl-SI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6374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4" name="Ograda glav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l-SI"/>
              <a:t>Ervin Fritz: Song o ljubezni </a:t>
            </a:r>
          </a:p>
        </p:txBody>
      </p:sp>
      <p:sp>
        <p:nvSpPr>
          <p:cNvPr id="5" name="Ograda datum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grada no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7" name="Ograda številke diapoz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C29FF29-B42C-4B38-B81D-853794E3DC0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55301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216000" marR="0" indent="-216000" rtl="0" hangingPunct="0">
      <a:tabLst/>
      <a:defRPr lang="sl-SI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9428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3078368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408394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201637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419315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37499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404672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125597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381454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259310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3077788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</p:spTree>
    <p:extLst>
      <p:ext uri="{BB962C8B-B14F-4D97-AF65-F5344CB8AC3E}">
        <p14:creationId xmlns:p14="http://schemas.microsoft.com/office/powerpoint/2010/main" val="183866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E505FC-4815-44BB-B808-D9C8FA5251B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0B461E-00B0-4F59-9123-2AA35843FCDE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4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9C6816-EBC4-4B62-98A8-A7C80555545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596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10080625" cy="7557926"/>
            <a:chOff x="0" y="0"/>
            <a:chExt cx="5760" cy="4319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grpSp>
          <p:nvGrpSpPr>
            <p:cNvPr id="82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FFFFFF"/>
                  </a:solidFill>
                </a:endParaRPr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504031" y="1763924"/>
            <a:ext cx="9072563" cy="2015913"/>
          </a:xfrm>
        </p:spPr>
        <p:txBody>
          <a:bodyPr/>
          <a:lstStyle>
            <a:lvl1pPr>
              <a:defRPr sz="5300"/>
            </a:lvl1pPr>
          </a:lstStyle>
          <a:p>
            <a:pPr lvl="0"/>
            <a:r>
              <a:rPr lang="sl-SI" altLang="sl-SI" noProof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/>
            </a:lvl1pPr>
          </a:lstStyle>
          <a:p>
            <a:pPr lvl="0"/>
            <a:r>
              <a:rPr lang="sl-SI" altLang="sl-SI" noProof="0"/>
              <a:t>Click to edit Master subtitle style</a:t>
            </a:r>
          </a:p>
        </p:txBody>
      </p:sp>
      <p:sp>
        <p:nvSpPr>
          <p:cNvPr id="823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823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823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B675AB-1D96-4384-AA91-DB908C144B07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9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E02AA-25CD-4484-A003-A6CAB034B1B1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20" indent="0">
              <a:buNone/>
              <a:defRPr sz="2000"/>
            </a:lvl2pPr>
            <a:lvl3pPr marL="1007838" indent="0">
              <a:buNone/>
              <a:defRPr sz="1800"/>
            </a:lvl3pPr>
            <a:lvl4pPr marL="1511758" indent="0">
              <a:buNone/>
              <a:defRPr sz="1500"/>
            </a:lvl4pPr>
            <a:lvl5pPr marL="2015677" indent="0">
              <a:buNone/>
              <a:defRPr sz="1500"/>
            </a:lvl5pPr>
            <a:lvl6pPr marL="2519597" indent="0">
              <a:buNone/>
              <a:defRPr sz="1500"/>
            </a:lvl6pPr>
            <a:lvl7pPr marL="3023515" indent="0">
              <a:buNone/>
              <a:defRPr sz="1500"/>
            </a:lvl7pPr>
            <a:lvl8pPr marL="3527435" indent="0">
              <a:buNone/>
              <a:defRPr sz="1500"/>
            </a:lvl8pPr>
            <a:lvl9pPr marL="4031354" indent="0">
              <a:buNone/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372B-C3F8-49D3-8C34-DD90490406C9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6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9428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9428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9105-0077-47DD-9E9F-20C402AA3F93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4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9452E-C3E4-4A5B-B37A-86AAC7CDFBE4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6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32ED-1A86-402B-9557-53DEC8482C2A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5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772FF-031C-4770-BA5A-F42A99A0FE88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1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27CDD-CFDB-468B-A9FA-F39FAD152A95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6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9B8CD5-3BE9-488C-83AD-3B3600B3E63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588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0115-584B-45B7-B1ED-2C0B70336195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94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C389F-A2CF-4A2B-8418-0C25953DE507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9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8454" y="306237"/>
            <a:ext cx="2268141" cy="6451972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4031" y="306237"/>
            <a:ext cx="6636411" cy="645197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91E38-49F3-4880-BE40-B973B631CFA4}" type="slidenum">
              <a:rPr lang="sl-SI" altLang="sl-SI">
                <a:solidFill>
                  <a:srgbClr val="FFFFFF"/>
                </a:solidFill>
              </a:rPr>
              <a:pPr/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3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ADF03-FD79-45D3-B0EF-E8ED240BD10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78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AE3B1-727A-4F11-899B-30B225EED2C6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059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FC209A-7FDE-4031-8C92-B94ACF176E1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2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E4717C-66D5-4AF7-8DE7-A9ADB8F8BEE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577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1151880" y="6876181"/>
            <a:ext cx="3195000" cy="521280"/>
          </a:xfrm>
        </p:spPr>
        <p:txBody>
          <a:bodyPr/>
          <a:lstStyle>
            <a:lvl1pPr>
              <a:defRPr>
                <a:latin typeface="Tekton Pro Ext" pitchFamily="34" charset="0"/>
              </a:defRPr>
            </a:lvl1pPr>
          </a:lstStyle>
          <a:p>
            <a:r>
              <a:rPr lang="sl-SI" dirty="0"/>
              <a:t>Ervin Fritz: Song o ljubezni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54A5DB-2761-4AFF-B5A6-48EB4BD0BCA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2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792954-6E8A-45C5-8657-415ACC27652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43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C023E-BF16-41D0-996D-EDE14BE9DBF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727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l-SI"/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l-SI"/>
          </a:p>
        </p:txBody>
      </p:sp>
      <p:sp>
        <p:nvSpPr>
          <p:cNvPr id="5" name="Ograda no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sl-SI"/>
              <a:t>Ervin Fritz: Song o ljubezni</a:t>
            </a:r>
          </a:p>
        </p:txBody>
      </p:sp>
      <p:sp>
        <p:nvSpPr>
          <p:cNvPr id="6" name="Ograda številke diapoz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l-S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A4A52C3-5FBA-44BF-9531-A8B446870DA1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hangingPunct="0">
        <a:tabLst/>
        <a:defRPr lang="sl-SI" sz="4400" b="0" i="0" u="none" strike="noStrike" kern="1200">
          <a:ln>
            <a:noFill/>
          </a:ln>
          <a:latin typeface="Arial" pitchFamily="18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sl-SI" sz="3200" b="0" i="0" u="none" strike="noStrike" kern="1200">
          <a:ln>
            <a:noFill/>
          </a:ln>
          <a:latin typeface="Arial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10080625" cy="7557926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grpSp>
          <p:nvGrpSpPr>
            <p:cNvPr id="72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FFFFFF"/>
                  </a:solidFill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6237"/>
            <a:ext cx="9072563" cy="12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6"/>
            <a:ext cx="9072563" cy="499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2455"/>
            <a:ext cx="2352146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7704"/>
            <a:ext cx="3192198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>
            <a:lvl1pPr algn="ctr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>
                <a:solidFill>
                  <a:srgbClr val="FFFFFF"/>
                </a:solidFill>
              </a:rPr>
              <a:t>Ervin Fritz: Song o ljubezni</a:t>
            </a: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2455"/>
            <a:ext cx="2352146" cy="5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496F31-91C0-42D7-9C6A-6428F277EFB9}" type="slidenum">
              <a:rPr lang="sl-SI" altLang="sl-S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17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503920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00783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51175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01567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77940" indent="-37794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8869" indent="-314949" algn="l" rtl="0" fontAlgn="base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9799" indent="-25196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63717" indent="-25196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67637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71557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75476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779395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283314" indent="-25196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 descr="t_cle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45" y="4969787"/>
            <a:ext cx="903056" cy="13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29232"/>
      </p:ext>
    </p:extLst>
  </p:cSld>
  <p:clrMapOvr>
    <a:masterClrMapping/>
  </p:clrMapOvr>
  <p:transition spd="slow" advTm="8000">
    <p:sndAc>
      <p:stSnd loop="1">
        <p:snd r:embed="rId2" name="Robbie_Williams_&amp;_Nicole_Kidman_-_Something_Stupi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1079872" y="1979637"/>
            <a:ext cx="3672408" cy="446449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r">
              <a:buNone/>
            </a:pPr>
            <a:r>
              <a:rPr lang="sl-SI" sz="2400" i="1" dirty="0"/>
              <a:t>Ustno odgovori na vprašanja</a:t>
            </a:r>
            <a:r>
              <a:rPr lang="sl-SI" dirty="0"/>
              <a:t>:</a:t>
            </a:r>
          </a:p>
          <a:p>
            <a:pPr marL="108000" lvl="0" indent="0" algn="r">
              <a:buNone/>
            </a:pPr>
            <a:r>
              <a:rPr lang="sl-SI" dirty="0"/>
              <a:t>Kakšen vtis pusti </a:t>
            </a:r>
          </a:p>
          <a:p>
            <a:pPr marL="108000" lvl="0" indent="0" algn="r">
              <a:buNone/>
            </a:pPr>
            <a:r>
              <a:rPr lang="sl-SI" dirty="0"/>
              <a:t>pesem v tebi? </a:t>
            </a:r>
          </a:p>
          <a:p>
            <a:pPr marL="108000" lvl="0" indent="0" algn="r">
              <a:buNone/>
            </a:pPr>
            <a:r>
              <a:rPr lang="sl-SI" dirty="0"/>
              <a:t>Je vesela, </a:t>
            </a:r>
          </a:p>
          <a:p>
            <a:pPr marL="108000" lvl="0" indent="0" algn="r">
              <a:buNone/>
            </a:pPr>
            <a:r>
              <a:rPr lang="sl-SI" dirty="0"/>
              <a:t>navihana, </a:t>
            </a:r>
          </a:p>
          <a:p>
            <a:pPr marL="108000" lvl="0" indent="0" algn="r">
              <a:buNone/>
            </a:pPr>
            <a:r>
              <a:rPr lang="sl-SI" dirty="0"/>
              <a:t>razmišljujoča?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2699716"/>
            <a:ext cx="3938174" cy="2751035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03808" y="1619597"/>
            <a:ext cx="3973687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r">
              <a:buNone/>
            </a:pPr>
            <a:r>
              <a:rPr lang="sl-SI" dirty="0"/>
              <a:t>Katera barva </a:t>
            </a:r>
          </a:p>
          <a:p>
            <a:pPr marL="108000" lvl="0" indent="0" algn="r">
              <a:buNone/>
            </a:pPr>
            <a:r>
              <a:rPr lang="sl-SI" dirty="0"/>
              <a:t>bi lahko</a:t>
            </a:r>
          </a:p>
          <a:p>
            <a:pPr marL="108000" lvl="0" indent="0" algn="r">
              <a:buNone/>
            </a:pPr>
            <a:r>
              <a:rPr lang="sl-SI" dirty="0"/>
              <a:t>predstavljala </a:t>
            </a:r>
          </a:p>
          <a:p>
            <a:pPr marL="108000" lvl="0" indent="0" algn="r">
              <a:buNone/>
            </a:pPr>
            <a:r>
              <a:rPr lang="sl-SI" dirty="0"/>
              <a:t>to pesem? </a:t>
            </a:r>
          </a:p>
          <a:p>
            <a:pPr marL="108000" lvl="0" indent="0" algn="r">
              <a:buNone/>
            </a:pPr>
            <a:r>
              <a:rPr lang="sl-SI" dirty="0"/>
              <a:t>Zakaj?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2195661"/>
            <a:ext cx="4129440" cy="2768526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03808" y="2403474"/>
            <a:ext cx="3816423" cy="294690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indent="0" algn="r">
              <a:buNone/>
            </a:pPr>
            <a:r>
              <a:rPr lang="sl-SI" dirty="0"/>
              <a:t>Če bi uglasbil </a:t>
            </a:r>
          </a:p>
          <a:p>
            <a:pPr marL="108000" indent="0" algn="r">
              <a:buNone/>
            </a:pPr>
            <a:r>
              <a:rPr lang="sl-SI" dirty="0"/>
              <a:t>pesem,</a:t>
            </a:r>
          </a:p>
          <a:p>
            <a:pPr marL="108000" lvl="0" indent="0" algn="r">
              <a:buNone/>
            </a:pPr>
            <a:r>
              <a:rPr lang="sl-SI" dirty="0"/>
              <a:t>katero glasbo </a:t>
            </a:r>
          </a:p>
          <a:p>
            <a:pPr marL="108000" lvl="0" indent="0" algn="r">
              <a:buNone/>
            </a:pPr>
            <a:r>
              <a:rPr lang="sl-SI" dirty="0"/>
              <a:t>bi izbral?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58" y="2403474"/>
            <a:ext cx="3810000" cy="2752725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75816" y="1835621"/>
            <a:ext cx="4104265" cy="374441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r">
              <a:buNone/>
            </a:pPr>
            <a:r>
              <a:rPr lang="sl-SI" dirty="0"/>
              <a:t>Katero besedo si </a:t>
            </a:r>
          </a:p>
          <a:p>
            <a:pPr marL="108000" lvl="0" indent="0" algn="r">
              <a:buNone/>
            </a:pPr>
            <a:r>
              <a:rPr lang="sl-SI" dirty="0"/>
              <a:t>si ob poslušanju </a:t>
            </a:r>
          </a:p>
          <a:p>
            <a:pPr marL="108000" lvl="0" indent="0" algn="r">
              <a:buNone/>
            </a:pPr>
            <a:r>
              <a:rPr lang="sl-SI" dirty="0"/>
              <a:t>pesmi najbolj </a:t>
            </a:r>
          </a:p>
          <a:p>
            <a:pPr marL="108000" lvl="0" indent="0" algn="r">
              <a:buNone/>
            </a:pPr>
            <a:r>
              <a:rPr lang="sl-SI" dirty="0"/>
              <a:t>zapomnil?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1619596"/>
            <a:ext cx="3976226" cy="3122315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l-SI"/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4294967295"/>
          </p:nvPr>
        </p:nvSpPr>
        <p:spPr>
          <a:xfrm>
            <a:off x="417960" y="1663559"/>
            <a:ext cx="8870040" cy="4384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sl-SI"/>
              <a:t>Slika srca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5" y="-396627"/>
            <a:ext cx="10080625" cy="959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75816" y="2195661"/>
            <a:ext cx="4176464" cy="338437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r">
              <a:buNone/>
            </a:pPr>
            <a:r>
              <a:rPr lang="sl-SI" dirty="0"/>
              <a:t>Življenje </a:t>
            </a:r>
          </a:p>
          <a:p>
            <a:pPr marL="108000" lvl="0" indent="0" algn="r">
              <a:buNone/>
            </a:pPr>
            <a:r>
              <a:rPr lang="sl-SI" dirty="0"/>
              <a:t>brez ljubezni </a:t>
            </a:r>
          </a:p>
          <a:p>
            <a:pPr marL="108000" lvl="0" indent="0" algn="r">
              <a:buNone/>
            </a:pPr>
            <a:r>
              <a:rPr lang="sl-SI" dirty="0"/>
              <a:t>je kot </a:t>
            </a:r>
          </a:p>
          <a:p>
            <a:pPr marL="108000" lvl="0" indent="0" algn="r">
              <a:buNone/>
            </a:pPr>
            <a:r>
              <a:rPr lang="sl-SI" dirty="0"/>
              <a:t>dan brez sonca, </a:t>
            </a:r>
          </a:p>
          <a:p>
            <a:pPr marL="108000" lvl="0" indent="0" algn="r">
              <a:buNone/>
            </a:pPr>
            <a:r>
              <a:rPr lang="sl-SI" dirty="0"/>
              <a:t>kruh brez soli.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2483693"/>
            <a:ext cx="4176464" cy="2769177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719832" y="1619597"/>
            <a:ext cx="4032448" cy="4680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r">
              <a:buNone/>
            </a:pPr>
            <a:r>
              <a:rPr lang="sl-SI" sz="3600" dirty="0"/>
              <a:t>Roža potrebuje sonce, </a:t>
            </a:r>
            <a:br>
              <a:rPr lang="sl-SI" sz="3600" dirty="0"/>
            </a:br>
            <a:r>
              <a:rPr lang="sl-SI" sz="3600" dirty="0"/>
              <a:t>da postane roža. Človek potrebuje ljubezen, </a:t>
            </a:r>
            <a:br>
              <a:rPr lang="sl-SI" sz="3600" dirty="0"/>
            </a:br>
            <a:r>
              <a:rPr lang="sl-SI" sz="3600" dirty="0"/>
              <a:t>da postane človek.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2411685"/>
            <a:ext cx="4220141" cy="2808312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431800" y="2961899"/>
            <a:ext cx="4608321" cy="121870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sl-SI" dirty="0"/>
              <a:t>Upanje je hrana ljubezni.</a:t>
            </a:r>
          </a:p>
          <a:p>
            <a:pPr lvl="0">
              <a:buNone/>
            </a:pP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13" y="2123653"/>
            <a:ext cx="4111932" cy="2736304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03808" y="3302319"/>
            <a:ext cx="4464305" cy="64264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sl-SI" dirty="0"/>
              <a:t>Ljubezen premika gore.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59" y="2051645"/>
            <a:ext cx="3965583" cy="3024336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6">
    <p:bg>
      <p:bgPr>
        <a:blipFill dpi="0" rotWithShape="0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1079872" y="2915741"/>
            <a:ext cx="3599954" cy="172402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r">
              <a:buNone/>
            </a:pPr>
            <a:r>
              <a:rPr lang="sl-SI" dirty="0"/>
              <a:t>Ljubezen je ključ, </a:t>
            </a:r>
          </a:p>
          <a:p>
            <a:pPr marL="108000" lvl="0" indent="0" algn="r">
              <a:buNone/>
            </a:pPr>
            <a:r>
              <a:rPr lang="sl-SI" dirty="0"/>
              <a:t>ki človeku </a:t>
            </a:r>
          </a:p>
          <a:p>
            <a:pPr marL="108000" lvl="0" indent="0" algn="r">
              <a:buNone/>
            </a:pPr>
            <a:r>
              <a:rPr lang="sl-SI" dirty="0"/>
              <a:t>vse odpira.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1"/>
          <a:stretch/>
        </p:blipFill>
        <p:spPr bwMode="auto">
          <a:xfrm>
            <a:off x="5904408" y="2123653"/>
            <a:ext cx="3404014" cy="3610302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503808" y="3357943"/>
            <a:ext cx="4464305" cy="143473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sl-SI" dirty="0"/>
              <a:t>Ljubezen in rdeč nos   se ne moreta skriti.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2483693"/>
            <a:ext cx="4112736" cy="2726923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863848" y="827509"/>
            <a:ext cx="8870040" cy="122413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l-SI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l-SI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l-SI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l-SI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marL="108000" lvl="0" indent="0" algn="ctr">
              <a:buNone/>
            </a:pPr>
            <a:r>
              <a:rPr lang="sl-SI" dirty="0"/>
              <a:t>Preberi pesem: </a:t>
            </a:r>
            <a:r>
              <a:rPr lang="sl-SI" b="1" i="1" dirty="0">
                <a:solidFill>
                  <a:srgbClr val="FF0000"/>
                </a:solidFill>
                <a:latin typeface="+mn-lt"/>
              </a:rPr>
              <a:t>Ervin Fritz, Song o ljubezni</a:t>
            </a:r>
          </a:p>
          <a:p>
            <a:pPr marL="108000" lvl="0" indent="0" algn="ctr">
              <a:buNone/>
            </a:pPr>
            <a:r>
              <a:rPr lang="sl-SI" dirty="0"/>
              <a:t>(berilo str. 68)</a:t>
            </a:r>
          </a:p>
          <a:p>
            <a:pPr marL="108000" lvl="0" indent="0" algn="ctr">
              <a:buNone/>
            </a:pP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2339677"/>
            <a:ext cx="5734272" cy="3822848"/>
          </a:xfrm>
          <a:prstGeom prst="roundRect">
            <a:avLst>
              <a:gd name="adj" fmla="val 252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196</Words>
  <Application>Microsoft Office PowerPoint</Application>
  <PresentationFormat>Custom</PresentationFormat>
  <Paragraphs>46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StarSymbol</vt:lpstr>
      <vt:lpstr>Tekton Pro Ext</vt:lpstr>
      <vt:lpstr>Times New Roman</vt:lpstr>
      <vt:lpstr>Wingdings</vt:lpstr>
      <vt:lpstr>Default</vt:lpstr>
      <vt:lpstr>Beam</vt:lpstr>
      <vt:lpstr>PowerPoint Presentation</vt:lpstr>
      <vt:lpstr>PowerPoint Presentation</vt:lpstr>
      <vt:lpstr>PowerPoint Presentation</vt:lpstr>
      <vt:lpstr>Roža potrebuje sonce,  da postane roža. Človek potrebuje ljubezen,  da postane človek.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Vladimir</dc:creator>
  <cp:lastModifiedBy>Jana Špilar Dodič</cp:lastModifiedBy>
  <cp:revision>13</cp:revision>
  <dcterms:created xsi:type="dcterms:W3CDTF">2014-03-10T20:51:24Z</dcterms:created>
  <dcterms:modified xsi:type="dcterms:W3CDTF">2021-01-04T09:28:59Z</dcterms:modified>
</cp:coreProperties>
</file>