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751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248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053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80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232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517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967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934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40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3755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441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5C10B-F152-4295-B7CF-253ED7B10D23}" type="datetimeFigureOut">
              <a:rPr lang="sl-SI" smtClean="0"/>
              <a:t>4. 01. 2021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AD1E6-7601-475B-88E1-DC55E167FDF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808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MALA MORSKA DEKLICA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(Hans Christian Andersen)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4260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TVOJA NALOGA JE…..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l-SI" dirty="0" smtClean="0"/>
              <a:t>Preberi besedilo v berilu, str. 142-144.</a:t>
            </a:r>
          </a:p>
          <a:p>
            <a:pPr marL="514350" indent="-514350">
              <a:buAutoNum type="arabicPeriod"/>
            </a:pPr>
            <a:r>
              <a:rPr lang="sl-SI" dirty="0" smtClean="0"/>
              <a:t>Na naslednji strani so vprašanja, ki si jih </a:t>
            </a:r>
            <a:r>
              <a:rPr lang="sl-SI" dirty="0" smtClean="0"/>
              <a:t>natisni ali prepiši </a:t>
            </a:r>
            <a:r>
              <a:rPr lang="sl-SI" dirty="0" smtClean="0"/>
              <a:t>v zvezek in </a:t>
            </a:r>
            <a:r>
              <a:rPr lang="sl-SI" dirty="0" smtClean="0"/>
              <a:t>nanje</a:t>
            </a:r>
            <a:r>
              <a:rPr lang="sl-SI" dirty="0" smtClean="0"/>
              <a:t> </a:t>
            </a:r>
            <a:r>
              <a:rPr lang="sl-SI" dirty="0" smtClean="0"/>
              <a:t>odgovori.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5322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91673" y="367048"/>
            <a:ext cx="10315978" cy="6490952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Kaj je počela mala morska deklica?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Zakaj so mornarji zvili jadra?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Kakšno je bilo morje, kakšno pa nebo?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Kaj se je na začetku dogajalo z ladjo zaradi močnih sunkov morja?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Kako je to dojemala mala morska deklica? 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Zakaj so bili mornarji drugačnih misli?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S čim pisatelj primerja dviganje vodovja, s čim pa ladjo? Poišči v berilu in izpiši.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Kdaj je mala morska deklica opazila, da so ljudje v nevarnosti?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Kaj se je kasneje zgodilo z ladjo, kaj pa z ljudmi, ki so bili na njej?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Ali je bila v nevarnosti tudi ona? Kako to veš?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Koga je iskala med razbitinami?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Pisatelj je napisal, da je bila sprva vesela. Zakaj je bila vesela?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Kako to, da je potem spremenila svoje razmišljanje?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Kakšna je bila mala morska deklica med reševanjem? Znak česa je to bilo?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Kaj bi se zgodilo z njim, če ga ne bi rešila?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Kakšno je bilo naslednje jutro?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Ali je bil princ pri zavesti? S čim  ga je hotela deklica obuditi? Napiši odgovor v eni povedi.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Komu se je princ zdel podoben?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Kam je deklica odložila princa?</a:t>
            </a: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l-SI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je prišel iz </a:t>
            </a:r>
            <a:r>
              <a:rPr lang="sl-SI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stavbe v zalivu? </a:t>
            </a:r>
            <a:endParaRPr lang="sl-S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sl-SI" sz="3400" dirty="0">
                <a:latin typeface="Arial" panose="020B0604020202020204" pitchFamily="34" charset="0"/>
                <a:cs typeface="Arial" panose="020B0604020202020204" pitchFamily="34" charset="0"/>
              </a:rPr>
              <a:t>Kako se je mala morska deklica v vodi prikrila?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183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268</Words>
  <Application>Microsoft Office PowerPoint</Application>
  <PresentationFormat>Širokozaslonsko</PresentationFormat>
  <Paragraphs>26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MALA MORSKA DEKLICA</vt:lpstr>
      <vt:lpstr>TVOJA NALOGA JE…..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 MORSKA DEKLICA</dc:title>
  <dc:creator>petra.bergoc@gmail.com</dc:creator>
  <cp:lastModifiedBy>Nadja Černetič</cp:lastModifiedBy>
  <cp:revision>4</cp:revision>
  <dcterms:created xsi:type="dcterms:W3CDTF">2021-01-04T17:07:22Z</dcterms:created>
  <dcterms:modified xsi:type="dcterms:W3CDTF">2021-01-04T18:03:17Z</dcterms:modified>
</cp:coreProperties>
</file>