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D7F437-34C8-4A57-8C7E-4B6123241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E87C7B-53F0-4168-8C96-447ADA3A8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3BA9D94-5A09-4384-A299-44CAD2E8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A864DE-6C3B-4583-906F-304FAF8D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EC55866-8AA0-4D5D-9FE1-61AF059F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258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108446-3C5C-4F36-8B86-DFE34577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56E90DA-B1E5-4B80-818F-46ACE03B7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20D9F3B-66F8-4ABA-8FCA-9DA4BAEF8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0B038C0-F9C5-4959-9B42-1E871E37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291290B-CD98-4E6A-9029-84FB4DBD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816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553BA76-FEB5-4409-AE91-8D97E4A3B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2549A2A-3B70-46E8-8EC2-2AE501743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2112A83-B6EB-4449-9D52-ADCAEECF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F87218B-B179-4D64-84EF-65766367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CA84017-3F5F-4ED5-90B6-5B189581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7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298F60-DC0A-4106-A95D-4874635A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C40250D-71E4-4738-A437-5A15849D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7C684BA-6015-46A1-A159-C3D40479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08900E-C97F-4A1F-A901-DD84BF63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77BD82-B23E-452E-A7B1-2E1B8900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7DCEBB-6C65-4AD0-AC5F-DDDCBC4F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7064324-DCC0-4A36-8587-5CB129A2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0344A5B-0D85-4AEA-8D88-986D933A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EC2CDEE-CCAF-4721-95A6-B8524292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0188A4E-7961-4B8A-9FC8-127DE9D1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52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41F480-3022-4BB7-9612-43213F06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638038C-8E3B-4AC9-89BC-CBAF5E76E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58ECA2E-5E3E-4A84-9A7C-119AE9B4C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05AAD7E-F657-4251-9904-B0121580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74B3545-21FD-4D32-BF53-DCBF51B2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F8CB386-2549-4957-8997-50409C19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471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55F0B1-E033-413D-9C0D-A8779D8E9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85C6912-0486-4E5F-B992-FBE8BAB6A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5857A0E-848D-4B28-BB75-9EDADA132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22E6916-06DE-4B13-9E3A-1D58D96FB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F1A8C07-7B2D-4960-BBEC-98AD26BF0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6384256-B665-4056-80AA-F78C4AD4E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BA8A319-3190-442F-B4E6-63833818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1B9FBBA-8301-414D-BF05-E80534CE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17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362C6F-52F6-443A-AC38-9945D5A8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663B7CF-0314-4992-AE03-54AFEF90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EE1E595-83DD-48BA-814A-A2843063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A857559-B8F1-4B8B-8B5E-49975C77F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75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A2551666-B1D9-499B-AC93-9BF7D331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3A669DE-0ABF-401F-B06E-280C858D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64424DB-5306-41A7-82FF-1DA6F61A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401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AA6B9-EA62-490F-AFC1-8B9B1F04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D557054-CC94-4EFF-BA77-9FE71B7D2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CC98CF7-AC79-4EA8-B215-A1347D77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7FF4918-ADE8-410F-9996-26A609D0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0783334-75C7-4E5F-9DD9-FCF9BD50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DFCB7D3-A35D-4CB2-B567-10FF4A05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12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76F503-DBE3-4977-B5BF-387D4B7C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C9EB8CA-4706-4048-942A-3AD8AA629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022CDD4-507E-47EB-B998-48A5A603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481CE12-D12E-4331-8350-A2F52882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3F4B209-BBCC-47C6-90A0-31F8F10C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DEE856F-15CE-4DE7-A9BE-168D046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3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DC871C5-5CDC-4E24-9B31-7C3C3BA11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8937AB2-77D4-47BF-9893-3B4348FB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2842C18-D41B-4C38-9074-0AF3DE835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A267-A02F-4EDC-8CE0-D04013EF62A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A5BE816-6181-46A5-92AB-F4CFBAF07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24F8E19-5F0C-4566-87A1-8ECBA1F7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54EB0-B395-4BCB-A317-4B67F28D54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01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76C09-991F-4E86-8F26-DC5DDE7A8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DELI CELOTE – ČETRTINA, OSMINA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65B40F-C696-4971-ADEA-230B942D3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18 in 19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68B24AE-EBE0-4D66-9A04-0E18D813E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705" y="3995529"/>
            <a:ext cx="3245838" cy="252454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C25BBCE-30D0-4021-B093-EBAAFD800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5" y="16192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7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B877DA7A-FC35-4F4B-A05E-39D2107E4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9225" y="152401"/>
            <a:ext cx="7556500" cy="1260475"/>
          </a:xfrm>
          <a:noFill/>
        </p:spPr>
        <p:txBody>
          <a:bodyPr/>
          <a:lstStyle/>
          <a:p>
            <a:pPr eaLnBrk="1" hangingPunct="1"/>
            <a:r>
              <a:rPr lang="sl-SI" altLang="sl-SI" sz="2800" dirty="0"/>
              <a:t>Kaj pa dobim, če torto razrežem na štiri enake dele?</a:t>
            </a:r>
          </a:p>
        </p:txBody>
      </p:sp>
      <p:sp>
        <p:nvSpPr>
          <p:cNvPr id="9219" name="Oval 5">
            <a:extLst>
              <a:ext uri="{FF2B5EF4-FFF2-40B4-BE49-F238E27FC236}">
                <a16:creationId xmlns:a16="http://schemas.microsoft.com/office/drawing/2014/main" id="{0CBDC7C5-B97F-4A9D-9CD0-5414D9BD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1628775"/>
            <a:ext cx="2447925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B5491E8D-7F89-4703-9161-5FBB2C3D6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1341439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8375" name="Line 7">
            <a:extLst>
              <a:ext uri="{FF2B5EF4-FFF2-40B4-BE49-F238E27FC236}">
                <a16:creationId xmlns:a16="http://schemas.microsoft.com/office/drawing/2014/main" id="{1B862EEB-7D8D-4752-BBEE-FCC345B4D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7813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488BC110-148D-44BD-916E-C5CBA6C2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860801"/>
            <a:ext cx="75565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Potem pa je vsak del EDEN od ŠTIRIH.</a:t>
            </a:r>
            <a:br>
              <a:rPr lang="sl-SI" altLang="sl-SI" sz="2400"/>
            </a:br>
            <a:r>
              <a:rPr lang="sl-SI" altLang="sl-SI" sz="2400"/>
              <a:t>Ali če zapišemo kot ulomek:</a:t>
            </a:r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518FDD09-FB28-424E-B133-5410CD2A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300663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b="1" u="sng">
                <a:solidFill>
                  <a:srgbClr val="FF3300"/>
                </a:solidFill>
              </a:rPr>
              <a:t>1</a:t>
            </a:r>
            <a:br>
              <a:rPr lang="sl-SI" altLang="sl-SI" sz="2800" b="1" u="sng">
                <a:solidFill>
                  <a:srgbClr val="FF3300"/>
                </a:solidFill>
              </a:rPr>
            </a:br>
            <a:r>
              <a:rPr lang="sl-SI" altLang="sl-SI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E5BB537E-2045-442B-8D10-6313DEEC5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19891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4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56A0C412-CC98-4A27-9DE7-A3E6E1B61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19891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4</a:t>
            </a:r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CCF65A70-0E8D-4DA9-83E0-993687DC8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28527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4</a:t>
            </a:r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95E3DF89-757A-4EF4-8D90-CEC30506D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28527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4</a:t>
            </a:r>
          </a:p>
        </p:txBody>
      </p:sp>
      <p:sp>
        <p:nvSpPr>
          <p:cNvPr id="58382" name="Rectangle 14">
            <a:extLst>
              <a:ext uri="{FF2B5EF4-FFF2-40B4-BE49-F238E27FC236}">
                <a16:creationId xmlns:a16="http://schemas.microsoft.com/office/drawing/2014/main" id="{003FCC06-C57A-4FB3-9AF6-0D8C2755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13326"/>
            <a:ext cx="31670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ali z besedami:</a:t>
            </a:r>
          </a:p>
        </p:txBody>
      </p:sp>
      <p:sp>
        <p:nvSpPr>
          <p:cNvPr id="58383" name="Rectangle 15">
            <a:extLst>
              <a:ext uri="{FF2B5EF4-FFF2-40B4-BE49-F238E27FC236}">
                <a16:creationId xmlns:a16="http://schemas.microsoft.com/office/drawing/2014/main" id="{C89E2904-F0BF-44FD-A530-85B19A388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589588"/>
            <a:ext cx="31670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FF3300"/>
                </a:solidFill>
              </a:rPr>
              <a:t>ENA ČETRTINA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/>
      <p:bldP spid="58377" grpId="0"/>
      <p:bldP spid="58378" grpId="0"/>
      <p:bldP spid="58379" grpId="0"/>
      <p:bldP spid="58380" grpId="0"/>
      <p:bldP spid="58381" grpId="0"/>
      <p:bldP spid="58382" grpId="0"/>
      <p:bldP spid="583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741D5F72-6100-4310-943E-3175A2E7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6" y="549276"/>
            <a:ext cx="79930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/>
              <a:t>Pa razdelimo na štiri enake dele še </a:t>
            </a:r>
            <a:br>
              <a:rPr lang="sl-SI" altLang="sl-SI"/>
            </a:br>
            <a:r>
              <a:rPr lang="sl-SI" altLang="sl-SI"/>
              <a:t>našo čokolado.</a:t>
            </a:r>
          </a:p>
        </p:txBody>
      </p:sp>
      <p:graphicFrame>
        <p:nvGraphicFramePr>
          <p:cNvPr id="59397" name="Group 5">
            <a:extLst>
              <a:ext uri="{FF2B5EF4-FFF2-40B4-BE49-F238E27FC236}">
                <a16:creationId xmlns:a16="http://schemas.microsoft.com/office/drawing/2014/main" id="{B8D1EC74-086D-4A41-95BF-4EADD999B767}"/>
              </a:ext>
            </a:extLst>
          </p:cNvPr>
          <p:cNvGraphicFramePr>
            <a:graphicFrameLocks noGrp="1"/>
          </p:cNvGraphicFramePr>
          <p:nvPr/>
        </p:nvGraphicFramePr>
        <p:xfrm>
          <a:off x="3792539" y="1989138"/>
          <a:ext cx="3017837" cy="2273300"/>
        </p:xfrm>
        <a:graphic>
          <a:graphicData uri="http://schemas.openxmlformats.org/drawingml/2006/table">
            <a:tbl>
              <a:tblPr/>
              <a:tblGrid>
                <a:gridCol w="754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8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414" name="Line 22">
            <a:extLst>
              <a:ext uri="{FF2B5EF4-FFF2-40B4-BE49-F238E27FC236}">
                <a16:creationId xmlns:a16="http://schemas.microsoft.com/office/drawing/2014/main" id="{9AFFFCBC-F648-4A27-B983-11F420A79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1484313"/>
            <a:ext cx="0" cy="338455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C9CCD328-CEA3-4AFD-9A17-232CF8C979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1813" y="3141663"/>
            <a:ext cx="4608512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A11F8729-1CE7-49D2-BCB0-7944968F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084763"/>
            <a:ext cx="28082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b="1"/>
              <a:t>Spet dobimo</a:t>
            </a:r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C5CEA36C-3D0B-4D9B-8D91-6C6133B7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2133601"/>
            <a:ext cx="5032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 u="sng">
                <a:solidFill>
                  <a:srgbClr val="FFFF66"/>
                </a:solidFill>
              </a:rPr>
              <a:t>1</a:t>
            </a:r>
            <a:br>
              <a:rPr lang="sl-SI" altLang="sl-SI" sz="2400" b="1" u="sng">
                <a:solidFill>
                  <a:srgbClr val="FFFF66"/>
                </a:solidFill>
              </a:rPr>
            </a:br>
            <a:r>
              <a:rPr lang="sl-SI" altLang="sl-SI" sz="2400" b="1">
                <a:solidFill>
                  <a:srgbClr val="FFFF66"/>
                </a:solidFill>
              </a:rPr>
              <a:t>4</a:t>
            </a:r>
          </a:p>
        </p:txBody>
      </p:sp>
      <p:sp>
        <p:nvSpPr>
          <p:cNvPr id="59421" name="Rectangle 29">
            <a:extLst>
              <a:ext uri="{FF2B5EF4-FFF2-40B4-BE49-F238E27FC236}">
                <a16:creationId xmlns:a16="http://schemas.microsoft.com/office/drawing/2014/main" id="{A8E7D4C7-06A8-45E4-B05B-2AEDA3199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4" y="2205039"/>
            <a:ext cx="5032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 u="sng">
                <a:solidFill>
                  <a:srgbClr val="FFFF66"/>
                </a:solidFill>
              </a:rPr>
              <a:t>1</a:t>
            </a:r>
            <a:br>
              <a:rPr lang="sl-SI" altLang="sl-SI" sz="2400" b="1" u="sng">
                <a:solidFill>
                  <a:srgbClr val="FFFF66"/>
                </a:solidFill>
              </a:rPr>
            </a:br>
            <a:r>
              <a:rPr lang="sl-SI" altLang="sl-SI" sz="2400" b="1">
                <a:solidFill>
                  <a:srgbClr val="FFFF66"/>
                </a:solidFill>
              </a:rPr>
              <a:t>4</a:t>
            </a:r>
          </a:p>
        </p:txBody>
      </p:sp>
      <p:sp>
        <p:nvSpPr>
          <p:cNvPr id="59422" name="Rectangle 30">
            <a:extLst>
              <a:ext uri="{FF2B5EF4-FFF2-40B4-BE49-F238E27FC236}">
                <a16:creationId xmlns:a16="http://schemas.microsoft.com/office/drawing/2014/main" id="{F3EBC010-23D5-457C-A410-040F9F838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3357564"/>
            <a:ext cx="5032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 u="sng">
                <a:solidFill>
                  <a:srgbClr val="FFFF66"/>
                </a:solidFill>
              </a:rPr>
              <a:t>1</a:t>
            </a:r>
            <a:br>
              <a:rPr lang="sl-SI" altLang="sl-SI" sz="2400" b="1" u="sng">
                <a:solidFill>
                  <a:srgbClr val="FFFF66"/>
                </a:solidFill>
              </a:rPr>
            </a:br>
            <a:r>
              <a:rPr lang="sl-SI" altLang="sl-SI" sz="2400" b="1">
                <a:solidFill>
                  <a:srgbClr val="FFFF66"/>
                </a:solidFill>
              </a:rPr>
              <a:t>4</a:t>
            </a:r>
          </a:p>
        </p:txBody>
      </p:sp>
      <p:sp>
        <p:nvSpPr>
          <p:cNvPr id="59423" name="Rectangle 31">
            <a:extLst>
              <a:ext uri="{FF2B5EF4-FFF2-40B4-BE49-F238E27FC236}">
                <a16:creationId xmlns:a16="http://schemas.microsoft.com/office/drawing/2014/main" id="{F19CDA82-0300-4979-9682-4F48343B0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4" y="3284539"/>
            <a:ext cx="5032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 u="sng">
                <a:solidFill>
                  <a:srgbClr val="FFFF66"/>
                </a:solidFill>
              </a:rPr>
              <a:t>1</a:t>
            </a:r>
            <a:br>
              <a:rPr lang="sl-SI" altLang="sl-SI" sz="2400" b="1" u="sng">
                <a:solidFill>
                  <a:srgbClr val="FFFF66"/>
                </a:solidFill>
              </a:rPr>
            </a:br>
            <a:r>
              <a:rPr lang="sl-SI" altLang="sl-SI" sz="2400" b="1">
                <a:solidFill>
                  <a:srgbClr val="FFFF66"/>
                </a:solidFill>
              </a:rPr>
              <a:t>4</a:t>
            </a:r>
          </a:p>
        </p:txBody>
      </p:sp>
      <p:sp>
        <p:nvSpPr>
          <p:cNvPr id="59424" name="Rectangle 32">
            <a:extLst>
              <a:ext uri="{FF2B5EF4-FFF2-40B4-BE49-F238E27FC236}">
                <a16:creationId xmlns:a16="http://schemas.microsoft.com/office/drawing/2014/main" id="{A8DBC23D-A552-4339-B691-EDB34484E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9" y="5589588"/>
            <a:ext cx="28082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b="1"/>
              <a:t>ČETRTINE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/>
      <p:bldP spid="59417" grpId="0"/>
      <p:bldP spid="59421" grpId="0"/>
      <p:bldP spid="59422" grpId="0"/>
      <p:bldP spid="59423" grpId="0"/>
      <p:bldP spid="594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C514F4-9432-43EF-880F-145C2EC15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824870" cy="600420"/>
          </a:xfrm>
        </p:spPr>
        <p:txBody>
          <a:bodyPr>
            <a:normAutofit fontScale="90000"/>
          </a:bodyPr>
          <a:lstStyle/>
          <a:p>
            <a:r>
              <a:rPr lang="sl-SI" altLang="sl-SI" sz="2800" dirty="0"/>
              <a:t>Kaj pa dobimo, če torto razrežem na osem enakih delov?</a:t>
            </a:r>
            <a:endParaRPr lang="sl-SI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7FC4F1-5270-4FB0-9A3E-DC38EB1AD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F3DE6FA-23D2-4A77-8EB3-82E744702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92" y="1934817"/>
            <a:ext cx="5817703" cy="32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4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583CE0-6A11-4E29-A5F6-3EA97792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b="1" dirty="0"/>
              <a:t>ZAPIS V ZVEZEK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DELI CELOTE – ČETRTINA, OSMINA</a:t>
            </a:r>
            <a:endParaRPr lang="sl-SI" dirty="0"/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D2978303-70DD-4AB6-87A0-3E81D2C4B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S POMOČJO ŠABLONE NARIŠI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E4B0C35F-F5EB-440F-BDEF-98BEAF50C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89981"/>
            <a:ext cx="5695122" cy="2757162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6127D452-4655-4F7C-9CD7-D1242EDA9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87617"/>
            <a:ext cx="9688277" cy="132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EC62A6-99E4-4C78-AF68-6609E5D66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435267B-D6E7-45BC-A467-79A425ABE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DFBEF61-199A-4106-BD43-8DB3FC216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17" y="765313"/>
            <a:ext cx="7506032" cy="327380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37A9C8E-C643-44E7-9659-B86523702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204" y="4329480"/>
            <a:ext cx="7235944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0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73C9E-A83F-4D87-976B-72E395E5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Rešite naloge v SDZ-ju na strani 18 in 19.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6FC49F0-8A0A-4E46-BB04-B181D9C9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770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123</Words>
  <Application>Microsoft Office PowerPoint</Application>
  <PresentationFormat>Širokozaslonsko</PresentationFormat>
  <Paragraphs>22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Officeova tema</vt:lpstr>
      <vt:lpstr>DELI CELOTE – ČETRTINA, OSMINA</vt:lpstr>
      <vt:lpstr>Kaj pa dobim, če torto razrežem na štiri enake dele?</vt:lpstr>
      <vt:lpstr>PowerPointova predstavitev</vt:lpstr>
      <vt:lpstr>Kaj pa dobimo, če torto razrežem na osem enakih delov?</vt:lpstr>
      <vt:lpstr>ZAPIS V ZVEZEK DELI CELOTE – ČETRTINA, OSMINA</vt:lpstr>
      <vt:lpstr>PowerPointova predstavitev</vt:lpstr>
      <vt:lpstr>Rešite naloge v SDZ-ju na strani 18 in 19.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</dc:title>
  <dc:creator>MCesnik</dc:creator>
  <cp:lastModifiedBy>MCesnik</cp:lastModifiedBy>
  <cp:revision>7</cp:revision>
  <dcterms:created xsi:type="dcterms:W3CDTF">2021-01-25T06:29:11Z</dcterms:created>
  <dcterms:modified xsi:type="dcterms:W3CDTF">2021-01-25T07:40:40Z</dcterms:modified>
</cp:coreProperties>
</file>