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5" r:id="rId5"/>
    <p:sldId id="258" r:id="rId6"/>
    <p:sldId id="264" r:id="rId7"/>
    <p:sldId id="259" r:id="rId8"/>
    <p:sldId id="260" r:id="rId9"/>
    <p:sldId id="267" r:id="rId10"/>
    <p:sldId id="266" r:id="rId11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55A2-A52F-49AF-B726-5F9C05C35B37}" type="datetimeFigureOut">
              <a:rPr lang="en-SI" smtClean="0"/>
              <a:t>01/11/2021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6B540-9F3F-4290-A9C6-E7C49A0F57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2389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B540-9F3F-4290-A9C6-E7C49A0F5787}" type="slidenum">
              <a:rPr lang="en-SI" smtClean="0"/>
              <a:t>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5152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3C6A0-634C-47E4-9B2D-E433AA1A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9E3BF-1782-48D2-9B28-5A9C900D76C8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68C2-A8AA-4454-BDA3-7C213F8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644FC-7759-49AC-BB76-353F4C0C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981AC-6600-48E0-8DDA-3F567B0B29A3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69192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6166-F1A2-45F9-B15E-AF5827A4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5DF5-C317-453E-9018-526E12B108B3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24BA6-503A-4792-9D9E-36697C450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46C1C-304D-4DF3-BDD6-B7A44F0C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C1791-4518-4C0A-915A-CB1054C236CE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201900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B24A6-5D01-488D-AC09-78FB6E3C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A422-030B-4690-A4AE-E8537D092504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7CDF9-670F-4A79-AD50-2401FB57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4F00-3C13-4B6B-8FF5-8070DC4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09F4B-AFA1-4D76-8F09-11CEFDB7DBF9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9533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2603-C792-4E7B-B556-A0C74A8B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8ED7-BD01-4945-9059-2AA39BF2B83E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4F02D-D678-488B-ABFF-1C36E48D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D244-003E-4099-A0E8-ABDC3B0F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47094-4534-4605-AEFB-676D0D02B397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96874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6442B-F5A2-40D9-B616-6CFAE335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A7A6D-ADBA-4FB6-A4B3-23F8DB9596D9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78B24-723C-4934-B67E-D846EA6D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D718-521C-4878-A638-0839C86C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F56D8-2896-4B98-BF37-EED8D64258A1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403875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E64E5D-A224-42D6-A6CA-24318645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A23B6-B6D3-41D7-92F5-50DDE0738E1E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F32BD7-F8CE-4FF5-819F-72B8763E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38767A-0100-439F-96C1-D99EFD23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945C3-A0EB-4CB4-83F4-F6A738BDD101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230060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6" y="2390987"/>
            <a:ext cx="5501639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6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1ACCEB-002F-466A-9192-CB4A1B3D4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93D60-A798-43FA-98FE-E3250B0145D0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40D2F2-32C4-472F-AB72-21C8DF80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74A64F-CCC0-4D9A-8695-C79623E4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8159-4247-494E-A100-161B108B56C2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381688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C85B95-811B-46B1-A070-DA64020B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25F46-480F-48E0-ADE3-06E60A0C9515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1D6569-0794-4A27-AA07-26E2F732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6202DA-1E6F-4853-A3AD-BDC62F9C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A9A6D-61F5-4A02-B05A-6C721AB5C7D0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282677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C1BE55-357A-48DD-9127-FA32BC14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38E5-76B1-4570-A503-019B80202EF0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60982E-C9ED-4ED9-9C8B-676117EF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9FBB0F-3C5A-4EE6-83D6-49CC7116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EEAAC-696C-45C2-9C6D-E43CB3AC61D1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99153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8286B2-FE52-4665-BFFE-606E7709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DC632-D103-48BA-AACE-D911772D9DA8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A29707-4EF5-4136-8F15-641E2E7C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C369BB-75BC-49CF-A5BB-9ABFC3DB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6E326-3425-49F9-9C00-E63A442032F6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200627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D665C0-1D5B-42AB-96F7-1D03EF13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FEFB-EC7E-4FC5-BDB3-6DB34EC4D94B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F4A7B0-921F-4C09-AF61-C7E47BD4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0D9C5-BDDA-4A36-9971-4974023F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62BDA-97AD-4D8C-95E5-F72C61AB56B3}" type="slidenum">
              <a:rPr lang="en-GB" altLang="en-SI"/>
              <a:pPr/>
              <a:t>‹#›</a:t>
            </a:fld>
            <a:endParaRPr lang="en-GB" altLang="en-SI"/>
          </a:p>
        </p:txBody>
      </p:sp>
    </p:spTree>
    <p:extLst>
      <p:ext uri="{BB962C8B-B14F-4D97-AF65-F5344CB8AC3E}">
        <p14:creationId xmlns:p14="http://schemas.microsoft.com/office/powerpoint/2010/main" val="398334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1F86A9-1DA6-4AE6-9FE0-895FEAE233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93763" y="519113"/>
            <a:ext cx="11217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SI"/>
              <a:t>Click to edit Master title style</a:t>
            </a:r>
            <a:endParaRPr lang="en-GB" altLang="en-S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8BA53CA-9F51-4600-AE23-2C0D2501F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SI"/>
              <a:t>Click to edit Master text styles</a:t>
            </a:r>
          </a:p>
          <a:p>
            <a:pPr lvl="1"/>
            <a:r>
              <a:rPr lang="en-US" altLang="en-SI"/>
              <a:t>Second level</a:t>
            </a:r>
          </a:p>
          <a:p>
            <a:pPr lvl="2"/>
            <a:r>
              <a:rPr lang="en-US" altLang="en-SI"/>
              <a:t>Third level</a:t>
            </a:r>
          </a:p>
          <a:p>
            <a:pPr lvl="3"/>
            <a:r>
              <a:rPr lang="en-US" altLang="en-SI"/>
              <a:t>Fourth level</a:t>
            </a:r>
          </a:p>
          <a:p>
            <a:pPr lvl="4"/>
            <a:r>
              <a:rPr lang="en-US" altLang="en-SI"/>
              <a:t>Fifth level</a:t>
            </a:r>
            <a:endParaRPr lang="en-GB" alt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FB919-C66A-41F6-9BAF-118CCC12A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6A7FCA-0799-427F-8662-82B5899F40E7}" type="datetimeFigureOut">
              <a:rPr lang="en-GB"/>
              <a:pPr>
                <a:defRPr/>
              </a:pPr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DE69-BF98-42B1-8D58-1D5284672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0C21E-B87E-4E67-AED8-807D1627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CD9E7B4-CDDB-4D68-A9F3-3BE6513F9611}" type="slidenum">
              <a:rPr lang="en-GB" altLang="en-SI"/>
              <a:pPr/>
              <a:t>‹#›</a:t>
            </a:fld>
            <a:endParaRPr lang="en-GB" altLang="en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www.liveworksheets.com/ug109381gr" TargetMode="External"/><Relationship Id="rId4" Type="http://schemas.openxmlformats.org/officeDocument/2006/relationships/hyperlink" Target="https://www.liveworksheets.com/en221405j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Her1COWyrQ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xGGZq1zHq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1A47-159A-4709-B418-49FB8143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20763" y="757990"/>
            <a:ext cx="9753601" cy="192505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650">
                <a:solidFill>
                  <a:srgbClr val="FFFFFF"/>
                </a:solidFill>
                <a:latin typeface="Arial Rounded MT Bold" panose="020F0704030504030204" pitchFamily="34" charset="0"/>
              </a:rPr>
              <a:t>Clothes</a:t>
            </a:r>
            <a:br>
              <a:rPr lang="en-GB" sz="6650">
                <a:solidFill>
                  <a:srgbClr val="FFFFFF"/>
                </a:solidFill>
                <a:latin typeface="Arial Rounded MT Bold" panose="020F0704030504030204" pitchFamily="34" charset="0"/>
              </a:rPr>
            </a:br>
            <a:r>
              <a:rPr lang="en-GB" sz="3200">
                <a:solidFill>
                  <a:srgbClr val="FFFFFF"/>
                </a:solidFill>
                <a:latin typeface="Arial Rounded MT Bold" panose="020F0704030504030204" pitchFamily="34" charset="0"/>
              </a:rPr>
              <a:t>4. r - 12. 1. 2021</a:t>
            </a:r>
            <a:endParaRPr lang="en-GB" sz="32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90700E-DEB7-4896-91D1-C4A37D908A67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E91F42-E1D0-4560-89B6-DCEEFF26F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Exercises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AED591-AFB7-4349-884B-59206FBE4FF9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49BB4-7760-45BB-86FA-106A65051667}"/>
              </a:ext>
            </a:extLst>
          </p:cNvPr>
          <p:cNvSpPr txBox="1"/>
          <p:nvPr/>
        </p:nvSpPr>
        <p:spPr>
          <a:xfrm>
            <a:off x="893762" y="2490056"/>
            <a:ext cx="63994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SI" sz="1800" dirty="0">
                <a:solidFill>
                  <a:srgbClr val="000000"/>
                </a:solidFill>
                <a:latin typeface="Verdana Pro SemiBold" panose="020B0604020202020204" pitchFamily="34" charset="0"/>
                <a:hlinkClick r:id="rId4"/>
              </a:rPr>
              <a:t>Exercise 1</a:t>
            </a:r>
            <a:endParaRPr lang="en-GB" altLang="en-SI" sz="18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SI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SI" sz="1800" dirty="0">
                <a:solidFill>
                  <a:srgbClr val="000000"/>
                </a:solidFill>
                <a:latin typeface="Verdana Pro SemiBold" panose="020B0604020202020204" pitchFamily="34" charset="0"/>
                <a:hlinkClick r:id="rId5"/>
              </a:rPr>
              <a:t>Exercise 2</a:t>
            </a:r>
            <a:endParaRPr lang="en-GB" altLang="en-SI" sz="18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SI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SI" dirty="0">
                <a:solidFill>
                  <a:srgbClr val="000000"/>
                </a:solidFill>
                <a:latin typeface="Verdana Pro SemiBold" panose="020B0604020202020204" pitchFamily="34" charset="0"/>
              </a:rPr>
              <a:t>DZ: str. 27, 2. </a:t>
            </a:r>
            <a:r>
              <a:rPr lang="en-GB" altLang="en-SI" dirty="0" err="1">
                <a:solidFill>
                  <a:srgbClr val="000000"/>
                </a:solidFill>
                <a:latin typeface="Verdana Pro SemiBold" panose="020B0604020202020204" pitchFamily="34" charset="0"/>
              </a:rPr>
              <a:t>naloga</a:t>
            </a:r>
            <a:endParaRPr lang="en-GB" altLang="en-SI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SI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SI" dirty="0">
                <a:solidFill>
                  <a:srgbClr val="000000"/>
                </a:solidFill>
                <a:latin typeface="Verdana Pro SemiBold" panose="020B0604020202020204" pitchFamily="34" charset="0"/>
              </a:rPr>
              <a:t>Oxford Young Explorers Online Practice:</a:t>
            </a:r>
          </a:p>
          <a:p>
            <a:pPr marL="742950" lvl="1" indent="-285750">
              <a:buFontTx/>
              <a:buChar char="-"/>
            </a:pPr>
            <a:r>
              <a:rPr lang="en-GB" altLang="en-SI" dirty="0">
                <a:solidFill>
                  <a:srgbClr val="000000"/>
                </a:solidFill>
                <a:latin typeface="Verdana Pro SemiBold" panose="020B0604020202020204" pitchFamily="34" charset="0"/>
              </a:rPr>
              <a:t>Clothes, Lesson 1</a:t>
            </a:r>
          </a:p>
          <a:p>
            <a:pPr marL="742950" lvl="1" indent="-285750">
              <a:buFontTx/>
              <a:buChar char="-"/>
            </a:pPr>
            <a:r>
              <a:rPr lang="en-GB" altLang="en-SI" dirty="0">
                <a:solidFill>
                  <a:srgbClr val="000000"/>
                </a:solidFill>
                <a:latin typeface="Verdana Pro SemiBold" panose="020B0604020202020204" pitchFamily="34" charset="0"/>
              </a:rPr>
              <a:t>Clothes, Lesson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5BFEB7-381C-47E3-8B36-E84B4EE001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3165" y="1283706"/>
            <a:ext cx="5190413" cy="339682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DDAF62-59A8-4C30-84D2-9000C9F72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Clothes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11FD7-3B85-4F17-9C59-82188882DB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82" y="2389631"/>
            <a:ext cx="1715811" cy="112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738F4-0CFA-4C0B-8641-CC23F33CA8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4893" y="2181746"/>
            <a:ext cx="1917450" cy="1460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5866B-4E3E-4B1D-A1CB-FD9CE2AE25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572" y="2192564"/>
            <a:ext cx="1917451" cy="143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97F24-4FB0-4EB5-AE75-3E69F901F20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8050" y="1778669"/>
            <a:ext cx="2569995" cy="1863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A6C6F-4496-48F3-9259-2AB4AC811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344" y="4972715"/>
            <a:ext cx="2044024" cy="1460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25799B-B6F6-412F-8876-BCD58EA50F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754" y="4734384"/>
            <a:ext cx="2331286" cy="1799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DB0204-E4DF-4012-93F0-B2576ECF6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8427" y="4972715"/>
            <a:ext cx="2048176" cy="1609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348B7-BA20-437E-8CB1-37CA5E803FE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586" y="4972715"/>
            <a:ext cx="2436870" cy="156073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CF6858F-8316-4C8D-A7D6-11907DD9ACB9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5216D-1023-48FA-B522-1143D39111C7}"/>
              </a:ext>
            </a:extLst>
          </p:cNvPr>
          <p:cNvSpPr txBox="1"/>
          <p:nvPr/>
        </p:nvSpPr>
        <p:spPr>
          <a:xfrm>
            <a:off x="1216226" y="3692375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sunglasses</a:t>
            </a:r>
            <a:endParaRPr lang="sl-SI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88537D-20C2-4A77-908A-C1AF9A5CF125}"/>
              </a:ext>
            </a:extLst>
          </p:cNvPr>
          <p:cNvSpPr txBox="1"/>
          <p:nvPr/>
        </p:nvSpPr>
        <p:spPr>
          <a:xfrm>
            <a:off x="4027250" y="3692374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sandals</a:t>
            </a:r>
            <a:endParaRPr lang="sl-SI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21C43B-B639-485A-9AE2-7C7AB5B63784}"/>
              </a:ext>
            </a:extLst>
          </p:cNvPr>
          <p:cNvSpPr txBox="1"/>
          <p:nvPr/>
        </p:nvSpPr>
        <p:spPr>
          <a:xfrm>
            <a:off x="6636412" y="3692373"/>
            <a:ext cx="1294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swimsuit</a:t>
            </a:r>
            <a:endParaRPr lang="sl-SI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47F0A-352D-4E8A-83C7-947E5B38D205}"/>
              </a:ext>
            </a:extLst>
          </p:cNvPr>
          <p:cNvSpPr txBox="1"/>
          <p:nvPr/>
        </p:nvSpPr>
        <p:spPr>
          <a:xfrm>
            <a:off x="9972098" y="3692373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jeans</a:t>
            </a:r>
            <a:endParaRPr lang="sl-SI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DD9C08-319D-4CF6-A7F6-FD0A8F87FA98}"/>
              </a:ext>
            </a:extLst>
          </p:cNvPr>
          <p:cNvSpPr txBox="1"/>
          <p:nvPr/>
        </p:nvSpPr>
        <p:spPr>
          <a:xfrm>
            <a:off x="1548047" y="6562174"/>
            <a:ext cx="78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scarf</a:t>
            </a:r>
            <a:endParaRPr lang="sl-SI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8F2CD-E0AF-48E7-B8A2-282C91B94A7D}"/>
              </a:ext>
            </a:extLst>
          </p:cNvPr>
          <p:cNvSpPr txBox="1"/>
          <p:nvPr/>
        </p:nvSpPr>
        <p:spPr>
          <a:xfrm>
            <a:off x="4394367" y="6588579"/>
            <a:ext cx="120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raincoat</a:t>
            </a:r>
            <a:endParaRPr lang="sl-SI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57566-FE0F-4577-B971-330C68354F6C}"/>
              </a:ext>
            </a:extLst>
          </p:cNvPr>
          <p:cNvSpPr txBox="1"/>
          <p:nvPr/>
        </p:nvSpPr>
        <p:spPr>
          <a:xfrm>
            <a:off x="7120645" y="6588579"/>
            <a:ext cx="148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woolly hat</a:t>
            </a:r>
            <a:endParaRPr lang="sl-SI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87241B-9550-44E0-9AF3-7019D5EA20C1}"/>
              </a:ext>
            </a:extLst>
          </p:cNvPr>
          <p:cNvSpPr txBox="1"/>
          <p:nvPr/>
        </p:nvSpPr>
        <p:spPr>
          <a:xfrm>
            <a:off x="10192727" y="6588579"/>
            <a:ext cx="970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gloves</a:t>
            </a:r>
            <a:endParaRPr lang="sl-SI" sz="2400" dirty="0"/>
          </a:p>
        </p:txBody>
      </p:sp>
      <p:pic>
        <p:nvPicPr>
          <p:cNvPr id="3" name="CD1_Track_060">
            <a:hlinkClick r:id="" action="ppaction://media"/>
            <a:extLst>
              <a:ext uri="{FF2B5EF4-FFF2-40B4-BE49-F238E27FC236}">
                <a16:creationId xmlns:a16="http://schemas.microsoft.com/office/drawing/2014/main" id="{4F4D2E82-0BDF-4522-B888-DA11279DEF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182" y="839124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FEF77B-0FCC-4287-9C60-3108A0921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06238" y="8756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1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FFE071-6E6A-4F54-8BAA-1C3532CBF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090" y="964282"/>
            <a:ext cx="6402891" cy="64471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7F50ED-77D9-4B59-8AC7-7AD66ACF0715}"/>
              </a:ext>
            </a:extLst>
          </p:cNvPr>
          <p:cNvSpPr txBox="1">
            <a:spLocks/>
          </p:cNvSpPr>
          <p:nvPr/>
        </p:nvSpPr>
        <p:spPr bwMode="auto">
          <a:xfrm>
            <a:off x="703139" y="1747630"/>
            <a:ext cx="4207627" cy="48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a yellow raincoat.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red gloves.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blue shorts.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a pink swimsuit.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a green scarf.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I’m wearing blue jeans.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56BF8D-BEF5-494E-9846-382E7EFC4D86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CD1_Track_061">
            <a:hlinkClick r:id="" action="ppaction://media"/>
            <a:extLst>
              <a:ext uri="{FF2B5EF4-FFF2-40B4-BE49-F238E27FC236}">
                <a16:creationId xmlns:a16="http://schemas.microsoft.com/office/drawing/2014/main" id="{068899AB-B1E6-4A7B-AC8F-6998A2D10A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846" y="8846544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DFC20-1121-4F8E-9729-3A8B501BD4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5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FFE071-6E6A-4F54-8BAA-1C3532CB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94" y="1874348"/>
            <a:ext cx="4662169" cy="469441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7F50ED-77D9-4B59-8AC7-7AD66ACF0715}"/>
              </a:ext>
            </a:extLst>
          </p:cNvPr>
          <p:cNvSpPr txBox="1">
            <a:spLocks/>
          </p:cNvSpPr>
          <p:nvPr/>
        </p:nvSpPr>
        <p:spPr bwMode="auto">
          <a:xfrm>
            <a:off x="637037" y="1047566"/>
            <a:ext cx="6781280" cy="657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altLang="en-SI" sz="2400" dirty="0">
                <a:solidFill>
                  <a:srgbClr val="FFC000"/>
                </a:solidFill>
                <a:latin typeface="Verdana Pro SemiBold" panose="020B0604020202020204" pitchFamily="34" charset="0"/>
              </a:rPr>
              <a:t>Sofie is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a yellow raincoat.</a:t>
            </a:r>
          </a:p>
          <a:p>
            <a:r>
              <a:rPr lang="en-GB" altLang="en-SI" sz="2400" dirty="0">
                <a:solidFill>
                  <a:srgbClr val="FFC000"/>
                </a:solidFill>
                <a:latin typeface="Verdana Pro SemiBold" panose="020B0604020202020204" pitchFamily="34" charset="0"/>
              </a:rPr>
              <a:t>She’s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a yellow raincoat.</a:t>
            </a:r>
          </a:p>
          <a:p>
            <a:endParaRPr lang="en-GB" altLang="en-SI" sz="2400" dirty="0">
              <a:solidFill>
                <a:srgbClr val="FF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FF0000"/>
                </a:solidFill>
                <a:latin typeface="Verdana Pro SemiBold" panose="020B0604020202020204" pitchFamily="34" charset="0"/>
              </a:rPr>
              <a:t>Sam is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red gloves.</a:t>
            </a:r>
          </a:p>
          <a:p>
            <a:r>
              <a:rPr lang="en-GB" altLang="en-SI" sz="2400" dirty="0">
                <a:solidFill>
                  <a:srgbClr val="FF0000"/>
                </a:solidFill>
                <a:latin typeface="Verdana Pro SemiBold" panose="020B0604020202020204" pitchFamily="34" charset="0"/>
              </a:rPr>
              <a:t>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red gloves.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70C0"/>
                </a:solidFill>
                <a:latin typeface="Verdana Pro SemiBold" panose="020B0604020202020204" pitchFamily="34" charset="0"/>
              </a:rPr>
              <a:t>Nick is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blue shorts.</a:t>
            </a:r>
          </a:p>
          <a:p>
            <a:r>
              <a:rPr lang="en-GB" altLang="en-SI" sz="2400" dirty="0">
                <a:solidFill>
                  <a:srgbClr val="0070C0"/>
                </a:solidFill>
                <a:latin typeface="Verdana Pro SemiBold" panose="020B0604020202020204" pitchFamily="34" charset="0"/>
              </a:rPr>
              <a:t>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blue shorts.</a:t>
            </a:r>
          </a:p>
          <a:p>
            <a:endParaRPr lang="en-GB" altLang="en-SI" sz="2400" dirty="0">
              <a:solidFill>
                <a:srgbClr val="FF66FF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FF66FF"/>
                </a:solidFill>
                <a:latin typeface="Verdana Pro SemiBold" panose="020B0604020202020204" pitchFamily="34" charset="0"/>
              </a:rPr>
              <a:t>Lucy is wearing </a:t>
            </a:r>
            <a:r>
              <a:rPr lang="en-GB" altLang="en-SI" sz="2400" dirty="0">
                <a:latin typeface="Verdana Pro SemiBold" panose="020B0604020202020204" pitchFamily="34" charset="0"/>
              </a:rPr>
              <a:t>a pink swimsuit.</a:t>
            </a:r>
          </a:p>
          <a:p>
            <a:r>
              <a:rPr lang="en-GB" altLang="en-SI" sz="2400" dirty="0">
                <a:solidFill>
                  <a:srgbClr val="FF66FF"/>
                </a:solidFill>
                <a:latin typeface="Verdana Pro SemiBold" panose="020B0604020202020204" pitchFamily="34" charset="0"/>
              </a:rPr>
              <a:t>She’s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a pink swimsuit.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92D050"/>
                </a:solidFill>
                <a:latin typeface="Verdana Pro SemiBold" panose="020B0604020202020204" pitchFamily="34" charset="0"/>
              </a:rPr>
              <a:t>Carla is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a green scarf.</a:t>
            </a:r>
          </a:p>
          <a:p>
            <a:r>
              <a:rPr lang="en-GB" altLang="en-SI" sz="2400" dirty="0">
                <a:solidFill>
                  <a:srgbClr val="92D050"/>
                </a:solidFill>
                <a:latin typeface="Verdana Pro SemiBold" panose="020B0604020202020204" pitchFamily="34" charset="0"/>
              </a:rPr>
              <a:t>She’s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a green scarf.</a:t>
            </a:r>
          </a:p>
          <a:p>
            <a:endParaRPr lang="en-GB" altLang="en-SI" sz="2400" dirty="0">
              <a:solidFill>
                <a:srgbClr val="00206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2060"/>
                </a:solidFill>
                <a:latin typeface="Verdana Pro SemiBold" panose="020B0604020202020204" pitchFamily="34" charset="0"/>
              </a:rPr>
              <a:t>Mike is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blue jeans.</a:t>
            </a:r>
          </a:p>
          <a:p>
            <a:r>
              <a:rPr lang="en-GB" altLang="en-SI" sz="2400" dirty="0">
                <a:solidFill>
                  <a:srgbClr val="002060"/>
                </a:solidFill>
                <a:latin typeface="Verdana Pro SemiBold" panose="020B0604020202020204" pitchFamily="34" charset="0"/>
              </a:rPr>
              <a:t>He’s wearing </a:t>
            </a:r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blue jeans.</a:t>
            </a: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56BF8D-BEF5-494E-9846-382E7EFC4D86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0D3983-53F6-402E-8243-94B7A89C2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Lucy’s wearing…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A120B-CA52-423A-8DB8-A0675FF0A7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969" y="2405063"/>
            <a:ext cx="10542861" cy="38591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2B4AAD-46BF-4E17-8E17-B0C60C9E2AD3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CD1_Track_063">
            <a:hlinkClick r:id="" action="ppaction://media"/>
            <a:extLst>
              <a:ext uri="{FF2B5EF4-FFF2-40B4-BE49-F238E27FC236}">
                <a16:creationId xmlns:a16="http://schemas.microsoft.com/office/drawing/2014/main" id="{DCCB10F2-9862-40BD-A0DB-C05959E78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301" y="8624887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648303-F353-4D9D-9C17-E63EB33A50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227" y="5514341"/>
            <a:ext cx="5530889" cy="1885950"/>
          </a:xfrm>
        </p:spPr>
        <p:txBody>
          <a:bodyPr/>
          <a:lstStyle/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704030504040204" pitchFamily="34" charset="0"/>
              </a:rPr>
              <a:t>She’s wearing a yellow raincoat.</a:t>
            </a:r>
            <a:br>
              <a:rPr lang="en-GB" altLang="en-SI" sz="2400" dirty="0">
                <a:solidFill>
                  <a:srgbClr val="000000"/>
                </a:solidFill>
                <a:latin typeface="Verdana Pro SemiBold" panose="020B0704030504040204" pitchFamily="34" charset="0"/>
              </a:rPr>
            </a:br>
            <a:br>
              <a:rPr lang="en-GB" altLang="en-SI" sz="2400" dirty="0">
                <a:solidFill>
                  <a:srgbClr val="000000"/>
                </a:solidFill>
                <a:latin typeface="Verdana Pro SemiBold" panose="020B0704030504040204" pitchFamily="34" charset="0"/>
              </a:rPr>
            </a:br>
            <a:r>
              <a:rPr lang="en-GB" altLang="en-SI" sz="2400" dirty="0">
                <a:solidFill>
                  <a:srgbClr val="000000"/>
                </a:solidFill>
                <a:latin typeface="Verdana Pro SemiBold" panose="020B0704030504040204" pitchFamily="34" charset="0"/>
              </a:rPr>
              <a:t>She’s jumping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A7F50ED-77D9-4B59-8AC7-7AD66ACF0715}"/>
              </a:ext>
            </a:extLst>
          </p:cNvPr>
          <p:cNvSpPr txBox="1">
            <a:spLocks/>
          </p:cNvSpPr>
          <p:nvPr/>
        </p:nvSpPr>
        <p:spPr bwMode="auto">
          <a:xfrm>
            <a:off x="4086227" y="2481062"/>
            <a:ext cx="4207627" cy="217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He’s wearing blue jeans.</a:t>
            </a:r>
            <a:b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</a:br>
            <a:endParaRPr lang="en-GB" altLang="en-SI" sz="2400" dirty="0">
              <a:solidFill>
                <a:srgbClr val="000000"/>
              </a:solidFill>
              <a:latin typeface="Verdana Pro SemiBold" panose="020B0604020202020204" pitchFamily="34" charset="0"/>
            </a:endParaRPr>
          </a:p>
          <a:p>
            <a:r>
              <a:rPr lang="en-GB" altLang="en-SI" sz="2400" dirty="0">
                <a:solidFill>
                  <a:srgbClr val="000000"/>
                </a:solidFill>
                <a:latin typeface="Verdana Pro SemiBold" panose="020B0604020202020204" pitchFamily="34" charset="0"/>
              </a:rPr>
              <a:t>He’s skating.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1AE3B-13A2-4ED8-AC41-7165EA342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63" y="2647533"/>
            <a:ext cx="2851453" cy="3760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BCB80-3D23-456B-8513-14DC35796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116" y="3797199"/>
            <a:ext cx="2759535" cy="36397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0F404B4-7BE7-4692-9685-774219D76282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9A15ED-7C3E-47C4-9A3B-17DD9B95F2B1}"/>
              </a:ext>
            </a:extLst>
          </p:cNvPr>
          <p:cNvSpPr txBox="1">
            <a:spLocks/>
          </p:cNvSpPr>
          <p:nvPr/>
        </p:nvSpPr>
        <p:spPr bwMode="auto">
          <a:xfrm>
            <a:off x="893763" y="519113"/>
            <a:ext cx="11217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What’s he/she wearing…</a:t>
            </a:r>
          </a:p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What’s he/she doing…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AD0B1D-51F6-4C4A-832C-16A408FAA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7051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What’s he wearing?</a:t>
            </a:r>
            <a:b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</a:br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What’s he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63A14-0FF6-4BDD-9546-579822CE6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244" y="2601578"/>
            <a:ext cx="6719052" cy="45391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5974C36-469F-412F-B899-45AD7E1E238F}"/>
              </a:ext>
            </a:extLst>
          </p:cNvPr>
          <p:cNvSpPr/>
          <p:nvPr/>
        </p:nvSpPr>
        <p:spPr>
          <a:xfrm>
            <a:off x="11446526" y="8141464"/>
            <a:ext cx="1839818" cy="183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game">
            <a:hlinkClick r:id="" action="ppaction://media"/>
            <a:extLst>
              <a:ext uri="{FF2B5EF4-FFF2-40B4-BE49-F238E27FC236}">
                <a16:creationId xmlns:a16="http://schemas.microsoft.com/office/drawing/2014/main" id="{987F4FC5-1991-406B-9129-53ED8BC53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6835" y="8756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Clothing vocabulary</a:t>
            </a:r>
          </a:p>
        </p:txBody>
      </p:sp>
      <p:pic>
        <p:nvPicPr>
          <p:cNvPr id="3" name="Online Media 2" title="Clothing Vocabulary Chant for Kids by ELF Learning">
            <a:hlinkClick r:id="" action="ppaction://media"/>
            <a:extLst>
              <a:ext uri="{FF2B5EF4-FFF2-40B4-BE49-F238E27FC236}">
                <a16:creationId xmlns:a16="http://schemas.microsoft.com/office/drawing/2014/main" id="{F055B3C3-5CC8-44FC-99E3-ACADFA4971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83462" y="2405063"/>
            <a:ext cx="7237876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77F608A-3594-493C-8898-A9CE329A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SI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If you’re wearing </a:t>
            </a:r>
            <a:r>
              <a:rPr lang="en-GB" altLang="en-SI" sz="500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colors</a:t>
            </a:r>
            <a:endParaRPr lang="en-GB" altLang="en-SI" sz="50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Online Media 1" title="Color Songs for Kids ♫  Learn Colors &amp; Words ♫ If You’re Wearing Colors ♫ Action &amp; Dance Kids Songs">
            <a:hlinkClick r:id="" action="ppaction://media"/>
            <a:extLst>
              <a:ext uri="{FF2B5EF4-FFF2-40B4-BE49-F238E27FC236}">
                <a16:creationId xmlns:a16="http://schemas.microsoft.com/office/drawing/2014/main" id="{3A67CB3D-961A-4856-93CA-159572FFAB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06700" y="2508250"/>
            <a:ext cx="758628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9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6ADDC423-760F-451A-AAD7-F5C1AC6B6F9C}" vid="{367EDF51-050D-4342-9011-921459B3F8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Free-Denim-PPT-Template</Template>
  <TotalTime>174</TotalTime>
  <Words>204</Words>
  <Application>Microsoft Office PowerPoint</Application>
  <PresentationFormat>Custom</PresentationFormat>
  <Paragraphs>58</Paragraphs>
  <Slides>10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Verdana Pro SemiBold</vt:lpstr>
      <vt:lpstr>Office Theme</vt:lpstr>
      <vt:lpstr>Clothes 4. r - 12. 1. 2021</vt:lpstr>
      <vt:lpstr>Clothes</vt:lpstr>
      <vt:lpstr>PowerPoint Presentation</vt:lpstr>
      <vt:lpstr>PowerPoint Presentation</vt:lpstr>
      <vt:lpstr>Lucy’s wearing…</vt:lpstr>
      <vt:lpstr>She’s wearing a yellow raincoat.  She’s jumping</vt:lpstr>
      <vt:lpstr>What’s he wearing? What’s he doing?</vt:lpstr>
      <vt:lpstr>Clothing vocabulary</vt:lpstr>
      <vt:lpstr>If you’re wearing colors</vt:lpstr>
      <vt:lpstr>Exercises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Clothes 4. r - 12. 1. 2021</dc:title>
  <dc:creator>Tadeja Kaluža</dc:creator>
  <cp:lastModifiedBy>Gregor Kaluza</cp:lastModifiedBy>
  <cp:revision>25</cp:revision>
  <dcterms:created xsi:type="dcterms:W3CDTF">2021-01-11T16:49:11Z</dcterms:created>
  <dcterms:modified xsi:type="dcterms:W3CDTF">2021-01-11T20:00:16Z</dcterms:modified>
</cp:coreProperties>
</file>