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222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012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570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787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93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850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3793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302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264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506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828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692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208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96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876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216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905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0672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Bajna bitja v slovenskih ljudskih pravljicah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58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450761"/>
            <a:ext cx="10515600" cy="5726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V najstarejših slovenskih ljudskih pravljicah in pripovedkah pogosto nastopajo nenavadna, bajna bitja: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VILE, </a:t>
            </a:r>
          </a:p>
          <a:p>
            <a:r>
              <a:rPr lang="sl-SI" dirty="0" smtClean="0"/>
              <a:t>BELE ŽENE, </a:t>
            </a:r>
          </a:p>
          <a:p>
            <a:r>
              <a:rPr lang="sl-SI" dirty="0" smtClean="0"/>
              <a:t>ŽALIK ŽENE,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/>
              <a:t>Vile, bele žene, </a:t>
            </a:r>
            <a:r>
              <a:rPr lang="sl-SI" b="1" dirty="0" err="1"/>
              <a:t>žalik</a:t>
            </a:r>
            <a:r>
              <a:rPr lang="sl-SI" b="1" dirty="0"/>
              <a:t> </a:t>
            </a:r>
            <a:r>
              <a:rPr lang="sl-SI" b="1" dirty="0" smtClean="0"/>
              <a:t>žene</a:t>
            </a:r>
            <a:r>
              <a:rPr lang="sl-SI" dirty="0" smtClean="0"/>
              <a:t>, </a:t>
            </a:r>
            <a:r>
              <a:rPr lang="sl-SI" dirty="0"/>
              <a:t>kakor jih pač imenujejo ljudje v različnih krajih, so bitja z dolgimi svetlimi lasmi, oblečena v belo in bivajo blizu izvirov, na vrhu gore, v drevesu  in plešejo kot rusalke ali sirene. 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1026" name="Picture 2" descr="Izročilo | POTOV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01" y="1031370"/>
            <a:ext cx="3296992" cy="39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8390" y="772731"/>
            <a:ext cx="6708819" cy="5678119"/>
          </a:xfrm>
        </p:spPr>
        <p:txBody>
          <a:bodyPr>
            <a:normAutofit/>
          </a:bodyPr>
          <a:lstStyle/>
          <a:p>
            <a:r>
              <a:rPr lang="sl-SI" dirty="0" smtClean="0"/>
              <a:t>DIVJI MOŽJE, DIVJE ŽENE, </a:t>
            </a:r>
          </a:p>
          <a:p>
            <a:r>
              <a:rPr lang="sl-SI" dirty="0" smtClean="0"/>
              <a:t>POVODNI MOŽJE, </a:t>
            </a:r>
          </a:p>
          <a:p>
            <a:r>
              <a:rPr lang="sl-SI" dirty="0" smtClean="0"/>
              <a:t>VELIKANI, </a:t>
            </a:r>
          </a:p>
          <a:p>
            <a:r>
              <a:rPr lang="sl-SI" dirty="0" smtClean="0"/>
              <a:t>AJDI</a:t>
            </a:r>
          </a:p>
          <a:p>
            <a:pPr marL="0" indent="0">
              <a:buNone/>
            </a:pPr>
            <a:r>
              <a:rPr lang="sl-SI" b="1" dirty="0" smtClean="0"/>
              <a:t>- Divji možje</a:t>
            </a:r>
            <a:r>
              <a:rPr lang="sl-SI" dirty="0" smtClean="0"/>
              <a:t> so močni, orjaške postave, so ljudem prijazni, lahko pa tudi sovražni. Če jih ljudje obdarijo s kruhom in mlekom, se bogato oddolžijo, skopost pa grobo kaznujejo.</a:t>
            </a:r>
          </a:p>
          <a:p>
            <a:pPr marL="0" indent="0">
              <a:buNone/>
            </a:pPr>
            <a:r>
              <a:rPr lang="sl-SI" b="1" dirty="0" smtClean="0"/>
              <a:t>- Velikani</a:t>
            </a:r>
            <a:r>
              <a:rPr lang="sl-SI" dirty="0" smtClean="0"/>
              <a:t> živijo v hribovitih delih Slovenije in so neznansko močni. Danes za njimi ostajajo skale nenavadnih oblik.</a:t>
            </a:r>
          </a:p>
          <a:p>
            <a:pPr marL="0" indent="0">
              <a:buNone/>
            </a:pPr>
            <a:r>
              <a:rPr lang="sl-SI" b="1" dirty="0" smtClean="0"/>
              <a:t>- Povodni mož</a:t>
            </a:r>
            <a:r>
              <a:rPr lang="sl-SI" dirty="0" smtClean="0"/>
              <a:t> je velik, kosmat z ribjim repom in živi v jezerih, rekah, tudi morju, je ljudem nevaren, lahko jih potegne v vodo ali povzroči nevihto in burjo.</a:t>
            </a:r>
          </a:p>
          <a:p>
            <a:endParaRPr lang="sl-SI" dirty="0"/>
          </a:p>
        </p:txBody>
      </p:sp>
      <p:pic>
        <p:nvPicPr>
          <p:cNvPr id="2050" name="Picture 2" descr="Divji mož – Vrtec Otona Župančiča, enota Živ žav, skupina Čeveljčki -  Mestna knjižnica Ljublj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72" y="160267"/>
            <a:ext cx="2513790" cy="223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ance Prešeren: Povodni mo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02" y="3417875"/>
            <a:ext cx="2274731" cy="303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rska ljudska pravljica: Christopher Rawson – Niels in velikani - Mestna  knjižnica Ljubljan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68" b="7267"/>
          <a:stretch/>
        </p:blipFill>
        <p:spPr bwMode="auto">
          <a:xfrm>
            <a:off x="7828294" y="160267"/>
            <a:ext cx="2064549" cy="303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46976" y="927279"/>
            <a:ext cx="5838092" cy="5211048"/>
          </a:xfrm>
        </p:spPr>
        <p:txBody>
          <a:bodyPr>
            <a:normAutofit lnSpcReduction="10000"/>
          </a:bodyPr>
          <a:lstStyle/>
          <a:p>
            <a:r>
              <a:rPr lang="sl-SI" b="1" dirty="0" smtClean="0"/>
              <a:t>ŠKRATJE IN PALČKI</a:t>
            </a:r>
            <a:r>
              <a:rPr lang="sl-SI" dirty="0" smtClean="0"/>
              <a:t> </a:t>
            </a:r>
          </a:p>
          <a:p>
            <a:pPr>
              <a:buFontTx/>
              <a:buChar char="-"/>
            </a:pPr>
            <a:r>
              <a:rPr lang="sl-SI" dirty="0" smtClean="0"/>
              <a:t>Živijo </a:t>
            </a:r>
            <a:r>
              <a:rPr lang="sl-SI" dirty="0"/>
              <a:t>v gozdovih, gorah, rudnikih, močvirjih, domačem ognjišču, kovačiji, čevljarski delavnici, letijo po zraki in se spuščajo po dimnikih.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So </a:t>
            </a:r>
            <a:r>
              <a:rPr lang="sl-SI" dirty="0"/>
              <a:t>majhne postave, imajo starikav obraz, dolgo belo brado, rdečo koničasto kapico, oblečeni so v rdečo jopico, rdeče ali zelene hlače, s seboj nosijo lučko, včasih pa se prikažejo kot maček, žaba, tele ali kaj drugega.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Nekateri </a:t>
            </a:r>
            <a:r>
              <a:rPr lang="sl-SI" dirty="0"/>
              <a:t>so prijazni, čuvajo gozdne zaklade, pomagajo človeku pri različnih opravilih in kažejo pot v rudnikih.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Škrati </a:t>
            </a:r>
            <a:r>
              <a:rPr lang="sl-SI" dirty="0"/>
              <a:t>so do ljudi prijazni, a če jih ti razjezijo, ga kaznujejo.</a:t>
            </a:r>
          </a:p>
          <a:p>
            <a:endParaRPr lang="sl-SI" dirty="0"/>
          </a:p>
        </p:txBody>
      </p:sp>
      <p:sp>
        <p:nvSpPr>
          <p:cNvPr id="4" name="AutoShape 2" descr="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6" name="Picture 4" descr="Nenhuma descrição de foto disponív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66" y="339367"/>
            <a:ext cx="5020155" cy="62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61645" y="1151396"/>
            <a:ext cx="8946541" cy="4195481"/>
          </a:xfrm>
        </p:spPr>
        <p:txBody>
          <a:bodyPr/>
          <a:lstStyle/>
          <a:p>
            <a:r>
              <a:rPr lang="sl-SI" dirty="0" smtClean="0"/>
              <a:t>PASJEGLAVCI </a:t>
            </a:r>
          </a:p>
          <a:p>
            <a:pPr marL="0" indent="0">
              <a:buNone/>
            </a:pPr>
            <a:r>
              <a:rPr lang="sl-SI" dirty="0" smtClean="0"/>
              <a:t>P</a:t>
            </a:r>
            <a:r>
              <a:rPr lang="nl-NL" dirty="0" smtClean="0"/>
              <a:t>asjeglavec </a:t>
            </a:r>
            <a:r>
              <a:rPr lang="nl-NL" dirty="0"/>
              <a:t>je po ljudskem verovanju bitje s človeškim telesom in pasjo </a:t>
            </a:r>
            <a:r>
              <a:rPr lang="nl-NL" dirty="0" smtClean="0"/>
              <a:t>glavo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098" name="Picture 2" descr="Cynocephalus - Dog Headed 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2" y="2418635"/>
            <a:ext cx="4613812" cy="41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301</Words>
  <Application>Microsoft Office PowerPoint</Application>
  <PresentationFormat>Širokozaslonsko</PresentationFormat>
  <Paragraphs>26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Naelektreno</vt:lpstr>
      <vt:lpstr>Bajna bitja v slovenskih ljudskih pravljicah </vt:lpstr>
      <vt:lpstr>PowerPointova predstavitev</vt:lpstr>
      <vt:lpstr>PowerPointova predstavitev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Bajna bitja v slovenskih ljudskih pravljicah</dc:title>
  <dc:creator>petra.bergoc@gmail.com</dc:creator>
  <cp:lastModifiedBy>Nadja Černetič</cp:lastModifiedBy>
  <cp:revision>5</cp:revision>
  <dcterms:created xsi:type="dcterms:W3CDTF">2021-01-11T12:23:53Z</dcterms:created>
  <dcterms:modified xsi:type="dcterms:W3CDTF">2021-01-11T17:19:20Z</dcterms:modified>
</cp:coreProperties>
</file>