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C441D8-CC06-43DF-9302-1CC75E9D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8D4D0C-5F37-4FCF-99AC-F46A2AA21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0D6A48-9C7A-48C1-949F-7A43C5EC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1E6B73-4376-4296-A09D-B8B709AF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A4A0A1-6704-45E2-80C7-58B0E1CF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5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2CCEE-9CCD-4837-A393-D5E046F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37B383E-5361-49F8-A0A4-38806FA7A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6928D0-B1FC-4BFC-AB40-819DFA23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51B867-F758-4B4A-90FA-FADCB769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F1482D-0E0B-4754-B488-BD440CEC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57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8361A63-55EC-4536-83B5-89C9FF1DA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A881CD2-9B51-4FCE-B839-97A07692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571B5A-45CF-453D-98FE-E8239D9D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EBE8D1-A351-4A23-A102-881089D7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C64F252-EBF3-4AFB-9E88-FDBC0543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2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AF9E0-30D3-477E-B981-695D4C59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C21E9A-4F65-41AA-941C-5B67DE3A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705B3D-D9AE-4633-B4FC-C5BD54AF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C6FFD5-B1C3-46F6-96CB-0E4356C2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547CF0-054C-464A-8296-2A28FDBE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56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CC5D2-527A-4E6F-B47E-655E1E07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FFF62B-0016-4894-9C52-4A94BFE7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FCB025-0730-447C-ACC9-F1B7414F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7ED47D-1AFC-4648-AE14-6C7786C1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339A10-6B44-404A-B8A4-781F3E28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95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1C9E7-701A-4470-94B5-4D207BD4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FC5D74-1B29-46F4-B74C-2FEB58D7E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2BDBA6C-D99D-425C-8449-8B729B70E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1D23BA-0A03-427B-A514-B31F65D4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0352DD-E395-4CDB-8CE9-603B6D93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74F0BF-7D82-46F4-8226-0E4B252C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65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DBD23-D3A2-4FB2-A14E-C0D5E2F0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E40070-7D1E-4D3E-9070-7E7DC15E3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830538-C261-4838-8254-9DDB73A70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9CBE2E-2B28-4FC8-8EA1-0D769366A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6143A22-6D22-4B1E-8E60-D23C90403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ED9CB4D-D1A5-4663-B4BA-B41B1712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C76F23E-5B51-459D-84E8-59EEDADE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FB6366B-CD52-4926-9033-F98A97C7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12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E51A2-BA2F-4B22-8CAB-F6DCC34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E70F43B-6236-40BB-B162-A8E89695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74C44EE-3101-49E0-A5EA-EBEFE4D9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C40EA12-2C81-4851-A873-D37FF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8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C342D71-9D96-42DC-BA3B-DD0492AE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D09DAB-0980-43C9-AC92-6137BA60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5F9968-6E6E-453D-B47A-0FC2D618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62B87-E377-4BC9-B22F-A43923F4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7FA00D-C24C-40CA-8D02-0702BC18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CF6492C-D8DF-4E79-8DFA-A9E73A0D1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43184C-14C5-41D6-BF25-033622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38B12CD-6400-4A5E-825E-E257DA88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354D67C-9C6F-4164-B798-B3A22CC2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88C795-E8C8-402E-BF60-0CC788D7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19A5F17-8C0C-48B9-B43A-DA61063E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FA0DC30-5A68-4C92-AAC5-71E725D3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278F92-85DD-4C1A-B4ED-3746DAA7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2FB41AF-4DCF-4659-8F16-1B403815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F7B497-EA4E-4F32-9F00-53027D57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79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E898E86-7F28-429F-8630-8D9B42D7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E51698-D334-45DD-9D7D-72F4E24A2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A98DDC-02D5-422A-A378-8DF8177FA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293A3-31EC-480E-87C4-F8BAD1EB490B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BC26E0-4909-4AC6-8FDF-5D40CBFA3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F25C9E-8C11-40B2-8E9D-470FE9EC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218A-6D43-4A29-95AB-4F2C50C9F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9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9420D-37A2-4B24-B8B9-BE0C8DF4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456" y="229387"/>
            <a:ext cx="9144000" cy="1274608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BOGOMIR MAGAJNA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1AB947-DAF1-4486-874C-A98234452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04" y="1503995"/>
            <a:ext cx="9144000" cy="1655762"/>
          </a:xfrm>
        </p:spPr>
        <p:txBody>
          <a:bodyPr>
            <a:normAutofit/>
          </a:bodyPr>
          <a:lstStyle/>
          <a:p>
            <a:r>
              <a:rPr lang="sl-SI" sz="7200" dirty="0">
                <a:solidFill>
                  <a:srgbClr val="FF0000"/>
                </a:solidFill>
              </a:rPr>
              <a:t>BRKONJA ČELJUSTNIK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A233C1-E1F0-4AA4-B99E-517ADA4A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16" y="2599723"/>
            <a:ext cx="38576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112AF-0DA0-4ED1-9227-D1148849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15" y="223520"/>
            <a:ext cx="10515600" cy="888048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Ustno odgovorite na spodnja vprašanja.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306EA55-AFDB-4365-BC98-BB63AA3B2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360" y="1080732"/>
            <a:ext cx="6929120" cy="56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44685-D237-47F8-BF16-1F00CEF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rmAutofit fontScale="90000"/>
          </a:bodyPr>
          <a:lstStyle/>
          <a:p>
            <a:br>
              <a:rPr lang="sl-SI" sz="2900" dirty="0">
                <a:latin typeface="+mn-lt"/>
              </a:rPr>
            </a:br>
            <a:r>
              <a:rPr lang="sl-SI" sz="2900" dirty="0">
                <a:latin typeface="+mn-lt"/>
              </a:rPr>
              <a:t>V zvezek napišite naslov:</a:t>
            </a:r>
            <a:br>
              <a:rPr lang="sl-SI" sz="2900" dirty="0">
                <a:latin typeface="+mn-lt"/>
              </a:rPr>
            </a:br>
            <a:r>
              <a:rPr lang="sl-SI" sz="2900" dirty="0">
                <a:solidFill>
                  <a:srgbClr val="FF0000"/>
                </a:solidFill>
                <a:latin typeface="+mn-lt"/>
              </a:rPr>
              <a:t>Bogomir Magajna: BRKONJA ČELJUSTNIK</a:t>
            </a:r>
            <a:br>
              <a:rPr lang="sl-SI" dirty="0"/>
            </a:b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4BEC0F4-ED22-4751-8DC0-AD8D5510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7" y="1078638"/>
            <a:ext cx="10515600" cy="5481960"/>
          </a:xfrm>
        </p:spPr>
        <p:txBody>
          <a:bodyPr>
            <a:normAutofit fontScale="77500" lnSpcReduction="20000"/>
          </a:bodyPr>
          <a:lstStyle/>
          <a:p>
            <a:r>
              <a:rPr lang="sl-SI" sz="3100" dirty="0"/>
              <a:t>Poiščite ustrezne odgovore in jih prepišite v zvezek (v celih povedih). Pravljico lahko tudi ilustrirate, če želite.</a:t>
            </a:r>
          </a:p>
          <a:p>
            <a:pPr marL="0" indent="0">
              <a:buNone/>
            </a:pPr>
            <a:endParaRPr lang="sl-SI" sz="3100" dirty="0"/>
          </a:p>
          <a:p>
            <a:pPr marL="0" indent="0">
              <a:buNone/>
            </a:pPr>
            <a:r>
              <a:rPr lang="sl-SI" sz="3100" b="1" dirty="0"/>
              <a:t>1. Kje je prebival </a:t>
            </a:r>
            <a:r>
              <a:rPr lang="sl-SI" sz="3100" b="1" dirty="0" err="1"/>
              <a:t>Brkonja</a:t>
            </a:r>
            <a:r>
              <a:rPr lang="sl-SI" sz="3100" b="1" dirty="0"/>
              <a:t> Čeljustnik?</a:t>
            </a:r>
          </a:p>
          <a:p>
            <a:pPr marL="0" indent="0">
              <a:buNone/>
            </a:pPr>
            <a:r>
              <a:rPr lang="sl-SI" sz="3100" dirty="0"/>
              <a:t>a) V Ledeni dolini.					c) Na Triglavu.</a:t>
            </a:r>
          </a:p>
          <a:p>
            <a:pPr marL="0" indent="0">
              <a:buNone/>
            </a:pPr>
            <a:r>
              <a:rPr lang="sl-SI" sz="3100" dirty="0"/>
              <a:t>b) V Skalnati dolini.				             d) V dolini Čeljustnik.</a:t>
            </a:r>
          </a:p>
          <a:p>
            <a:endParaRPr lang="sl-SI" sz="3100" dirty="0"/>
          </a:p>
          <a:p>
            <a:pPr marL="0" indent="0">
              <a:buNone/>
            </a:pPr>
            <a:r>
              <a:rPr lang="sl-SI" sz="3100" b="1" dirty="0"/>
              <a:t>2. Na kaj je bil glavni junak najbolj ponosen?</a:t>
            </a:r>
          </a:p>
          <a:p>
            <a:pPr marL="0" indent="0">
              <a:buNone/>
            </a:pPr>
            <a:r>
              <a:rPr lang="sl-SI" sz="3100" dirty="0"/>
              <a:t>a) Na svoje brke.					c) Na svojo moč.</a:t>
            </a:r>
          </a:p>
          <a:p>
            <a:pPr marL="0" indent="0">
              <a:buNone/>
            </a:pPr>
            <a:r>
              <a:rPr lang="sl-SI" sz="3100" dirty="0"/>
              <a:t>b) Na svoje kraljestvo.				             d) Na ljudi.</a:t>
            </a:r>
          </a:p>
          <a:p>
            <a:endParaRPr lang="sl-SI" sz="3100" dirty="0"/>
          </a:p>
          <a:p>
            <a:pPr marL="0" indent="0">
              <a:buNone/>
            </a:pPr>
            <a:r>
              <a:rPr lang="sl-SI" sz="3100" b="1" dirty="0"/>
              <a:t>3. Kako je bilo ime zmaju?</a:t>
            </a:r>
          </a:p>
          <a:p>
            <a:pPr marL="0" indent="0">
              <a:buNone/>
            </a:pPr>
            <a:r>
              <a:rPr lang="sl-SI" sz="3100" dirty="0"/>
              <a:t>a) Dolgokrak.					c) </a:t>
            </a:r>
            <a:r>
              <a:rPr lang="sl-SI" sz="3100" dirty="0" err="1"/>
              <a:t>Strašnik</a:t>
            </a:r>
            <a:r>
              <a:rPr lang="sl-SI" sz="3100" dirty="0"/>
              <a:t>.</a:t>
            </a:r>
          </a:p>
          <a:p>
            <a:pPr marL="0" indent="0">
              <a:buNone/>
            </a:pPr>
            <a:r>
              <a:rPr lang="sl-SI" sz="3100" dirty="0"/>
              <a:t>b) Postrvnik.					d) Triglav.</a:t>
            </a:r>
          </a:p>
          <a:p>
            <a:pPr marL="0" indent="0">
              <a:buNone/>
            </a:pPr>
            <a:endParaRPr lang="sl-SI" sz="31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693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84BD86-4A71-43EB-9390-288FDF29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5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600" b="1" dirty="0"/>
              <a:t>4. Kdo je bil Postrvnik?</a:t>
            </a:r>
          </a:p>
          <a:p>
            <a:pPr marL="0" indent="0">
              <a:buNone/>
            </a:pPr>
            <a:r>
              <a:rPr lang="sl-SI" sz="2600" dirty="0"/>
              <a:t>a) Stari ribič.				           c) Kralj gozdnih rek in potokov.</a:t>
            </a:r>
          </a:p>
          <a:p>
            <a:pPr marL="0" indent="0">
              <a:buNone/>
            </a:pPr>
            <a:r>
              <a:rPr lang="sl-SI" sz="2600" dirty="0"/>
              <a:t>b) Lovec iz Skalnate doline.		           d) Čeljustnikov sovražnik.</a:t>
            </a:r>
          </a:p>
          <a:p>
            <a:pPr marL="0" indent="0">
              <a:buNone/>
            </a:pPr>
            <a:endParaRPr lang="sl-SI" sz="2600" dirty="0"/>
          </a:p>
          <a:p>
            <a:pPr marL="0" indent="0">
              <a:buNone/>
            </a:pPr>
            <a:r>
              <a:rPr lang="sl-SI" sz="2600" b="1" dirty="0"/>
              <a:t>5. Kdo je bil Branko?</a:t>
            </a:r>
          </a:p>
          <a:p>
            <a:pPr marL="0" indent="0">
              <a:buNone/>
            </a:pPr>
            <a:r>
              <a:rPr lang="sl-SI" sz="2600" dirty="0"/>
              <a:t>a) Postrvnikov brat.			            c) Postrvnikov vnuk.</a:t>
            </a:r>
          </a:p>
          <a:p>
            <a:pPr marL="0" indent="0">
              <a:buNone/>
            </a:pPr>
            <a:r>
              <a:rPr lang="sl-SI" sz="2600" dirty="0"/>
              <a:t>b) Postrvnikov prijatelj.			d) Postrvnikov sin.</a:t>
            </a:r>
          </a:p>
          <a:p>
            <a:pPr marL="0" indent="0">
              <a:buNone/>
            </a:pPr>
            <a:endParaRPr lang="sl-SI" sz="2600" dirty="0"/>
          </a:p>
          <a:p>
            <a:pPr marL="0" indent="0">
              <a:buNone/>
            </a:pPr>
            <a:r>
              <a:rPr lang="sl-SI" sz="2600" b="1" dirty="0"/>
              <a:t>6. Kaj se je zgodilo Brankovi mami?</a:t>
            </a:r>
          </a:p>
          <a:p>
            <a:pPr marL="0" indent="0">
              <a:buNone/>
            </a:pPr>
            <a:r>
              <a:rPr lang="sl-SI" sz="2600" dirty="0"/>
              <a:t>a) Zapustila je sina in moža.	     c) Umrla je.</a:t>
            </a:r>
          </a:p>
          <a:p>
            <a:pPr marL="0" indent="0">
              <a:buNone/>
            </a:pPr>
            <a:r>
              <a:rPr lang="sl-SI" sz="2600" dirty="0"/>
              <a:t>b) Za daljši čas je odpotovala.	     d) Nihče ne ve kaj se je zgodilo z njo.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976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ED836D-D884-426B-BC44-CBCAEB4F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0" y="142613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0400" b="1" dirty="0"/>
              <a:t>7. S čim sta se preživljala Postrvnik in Branko?</a:t>
            </a:r>
          </a:p>
          <a:p>
            <a:pPr marL="0" indent="0">
              <a:buNone/>
            </a:pPr>
            <a:r>
              <a:rPr lang="sl-SI" sz="10400" dirty="0"/>
              <a:t>a) Z lovom na divje živali.				c) Z nabiranjem zelišč.</a:t>
            </a:r>
          </a:p>
          <a:p>
            <a:pPr marL="0" indent="0">
              <a:buNone/>
            </a:pPr>
            <a:r>
              <a:rPr lang="sl-SI" sz="10400" dirty="0"/>
              <a:t>b) Z ribolovom.					d) S trgovanjem.</a:t>
            </a:r>
          </a:p>
          <a:p>
            <a:pPr marL="0" indent="0">
              <a:buNone/>
            </a:pPr>
            <a:endParaRPr lang="sl-SI" sz="10400" dirty="0"/>
          </a:p>
          <a:p>
            <a:pPr marL="0" indent="0">
              <a:buNone/>
            </a:pPr>
            <a:r>
              <a:rPr lang="sl-SI" sz="10400" b="1" dirty="0"/>
              <a:t>8. Postrvnik je bil tako pošten mož, da</a:t>
            </a:r>
          </a:p>
          <a:p>
            <a:pPr marL="0" indent="0">
              <a:buNone/>
            </a:pPr>
            <a:r>
              <a:rPr lang="sl-SI" sz="10400" dirty="0"/>
              <a:t>a) je ribe vedno zaračunal manj, kot so bile v resnici vredne.</a:t>
            </a:r>
          </a:p>
          <a:p>
            <a:pPr marL="0" indent="0">
              <a:buNone/>
            </a:pPr>
            <a:r>
              <a:rPr lang="sl-SI" sz="10400" dirty="0"/>
              <a:t>b) so ga ljudje vedno spraševali za mnenje.</a:t>
            </a:r>
          </a:p>
          <a:p>
            <a:pPr marL="0" indent="0">
              <a:buNone/>
            </a:pPr>
            <a:r>
              <a:rPr lang="sl-SI" sz="10400" dirty="0"/>
              <a:t>c) rib ni hotel prodajati za denar, ampak jih je menjal za drugo hrano.</a:t>
            </a:r>
          </a:p>
          <a:p>
            <a:pPr marL="0" indent="0">
              <a:buNone/>
            </a:pPr>
            <a:r>
              <a:rPr lang="sl-SI" sz="10400" dirty="0"/>
              <a:t>d) je vedno plačeval svoje račune.</a:t>
            </a:r>
          </a:p>
          <a:p>
            <a:endParaRPr lang="sl-SI" sz="10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834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BBFCDF-0E8D-4720-8923-959CD58A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279"/>
            <a:ext cx="10515600" cy="424352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6500" b="1" dirty="0"/>
              <a:t>9.  Kaj so storili ljudje, da so se zamerili </a:t>
            </a:r>
            <a:r>
              <a:rPr lang="sl-SI" sz="6500" b="1" dirty="0" err="1"/>
              <a:t>Brkonji</a:t>
            </a:r>
            <a:r>
              <a:rPr lang="sl-SI" sz="6500" b="1" dirty="0"/>
              <a:t> Čeljustniku?</a:t>
            </a:r>
          </a:p>
          <a:p>
            <a:pPr marL="0" indent="0">
              <a:buNone/>
            </a:pPr>
            <a:r>
              <a:rPr lang="sl-SI" sz="6500" dirty="0"/>
              <a:t>a) Norčevali so se iz njegovih brkov.		 c) Odrezali so mu brke.</a:t>
            </a:r>
          </a:p>
          <a:p>
            <a:pPr marL="0" indent="0">
              <a:buNone/>
            </a:pPr>
            <a:r>
              <a:rPr lang="sl-SI" sz="6500" dirty="0"/>
              <a:t>b) Zmerjali so ga zaradi njegovega izgleda.	 d) Prevarali so ga pri kupčiji.</a:t>
            </a:r>
          </a:p>
          <a:p>
            <a:pPr marL="0" indent="0">
              <a:buNone/>
            </a:pPr>
            <a:endParaRPr lang="sl-SI" sz="6500" dirty="0"/>
          </a:p>
          <a:p>
            <a:pPr marL="0" indent="0">
              <a:buNone/>
            </a:pPr>
            <a:r>
              <a:rPr lang="sl-SI" sz="6500" b="1" dirty="0"/>
              <a:t>10. Zakaj maščevanje </a:t>
            </a:r>
            <a:r>
              <a:rPr lang="sl-SI" sz="6500" b="1" dirty="0" err="1"/>
              <a:t>Brkonje</a:t>
            </a:r>
            <a:r>
              <a:rPr lang="sl-SI" sz="6500" b="1" dirty="0"/>
              <a:t> Čeljustnika ni doletelo Postrvnika in Branka?</a:t>
            </a:r>
          </a:p>
          <a:p>
            <a:pPr marL="0" indent="0">
              <a:buNone/>
            </a:pPr>
            <a:r>
              <a:rPr lang="sl-SI" sz="6500" dirty="0"/>
              <a:t>a) Ker se ju je </a:t>
            </a:r>
            <a:r>
              <a:rPr lang="sl-SI" sz="6500" dirty="0" err="1"/>
              <a:t>Brkonja</a:t>
            </a:r>
            <a:r>
              <a:rPr lang="sl-SI" sz="6500" dirty="0"/>
              <a:t> Čeljustnik bal.		</a:t>
            </a:r>
          </a:p>
          <a:p>
            <a:pPr marL="0" indent="0">
              <a:buNone/>
            </a:pPr>
            <a:r>
              <a:rPr lang="sl-SI" sz="6500" dirty="0"/>
              <a:t>b) Ker sta mu dajala hrano.				 </a:t>
            </a:r>
          </a:p>
          <a:p>
            <a:pPr marL="0" indent="0">
              <a:buNone/>
            </a:pPr>
            <a:r>
              <a:rPr lang="sl-SI" sz="6500" dirty="0"/>
              <a:t>c) Ker sta bila njegova sorodnika.</a:t>
            </a:r>
          </a:p>
          <a:p>
            <a:pPr marL="0" indent="0">
              <a:buNone/>
            </a:pPr>
            <a:r>
              <a:rPr lang="sl-SI" sz="6500" dirty="0"/>
              <a:t>d) Ker sta bila njegova prijatelja in sta sočustvovala z njim.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61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72B261-BEAD-4D9F-8171-21F5E1D3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zvezek prepišite še literarnoteoretične definicije (Berilo, str. 125).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7C2C42-2A99-4DBC-8FEF-48A28608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76" y="2572413"/>
            <a:ext cx="3145624" cy="35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18C64-8E36-414C-8E10-AEC5FB68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Če želite, lahko prisluhnite tudi celi pravljici, ki jo dobite na spodnji povezavi.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7B5935-E07C-4DA3-861F-BC622A9C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https://www.youtube.com/watch?v=u1y9QRzNJmw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D1E859-F553-4F1D-AA8A-3E9C3CCC6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3" t="1301" r="9850" b="5664"/>
          <a:stretch/>
        </p:blipFill>
        <p:spPr>
          <a:xfrm>
            <a:off x="5459767" y="2601156"/>
            <a:ext cx="5113538" cy="3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13BDF89-2741-488C-8BBB-709191229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70" y="1027906"/>
            <a:ext cx="10515600" cy="3823854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504A50B-91C2-47A5-8538-7E42CB9EF2BF}"/>
              </a:ext>
            </a:extLst>
          </p:cNvPr>
          <p:cNvSpPr/>
          <p:nvPr/>
        </p:nvSpPr>
        <p:spPr>
          <a:xfrm>
            <a:off x="1384917" y="2459115"/>
            <a:ext cx="3932807" cy="33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8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E8FFF-2CE8-42B3-94A1-82911FBD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Pravljico </a:t>
            </a:r>
            <a:r>
              <a:rPr lang="sl-SI" sz="2800" dirty="0" err="1">
                <a:latin typeface="+mn-lt"/>
              </a:rPr>
              <a:t>Brkonja</a:t>
            </a:r>
            <a:r>
              <a:rPr lang="sl-SI" sz="2800" dirty="0">
                <a:latin typeface="+mn-lt"/>
              </a:rPr>
              <a:t> Čeljustnik je napisal Bogomir Magajna.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5312BC9-F724-4DBF-82D4-742166A4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0" y="1987114"/>
            <a:ext cx="4167971" cy="4537134"/>
          </a:xfrm>
          <a:prstGeom prst="rect">
            <a:avLst/>
          </a:prstGeom>
        </p:spPr>
      </p:pic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E9D657F0-F823-4F2E-9C1D-EBF59454D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63" t="1093"/>
          <a:stretch/>
        </p:blipFill>
        <p:spPr>
          <a:xfrm>
            <a:off x="1016584" y="1667986"/>
            <a:ext cx="4327772" cy="4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C1B71A-3279-45C9-89F2-C9B095A5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Preberite predzgodbo.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313D46F-6D8B-4964-8DF2-7DE67E32F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96" y="1621439"/>
            <a:ext cx="10023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5F389-FC7E-49D2-925C-34546A55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Prisluhnite odlomku iz Berila.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51410E-23B2-46B6-9F3E-0870E325CA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Vam je bil odlomek všeč?</a:t>
            </a:r>
          </a:p>
          <a:p>
            <a:r>
              <a:rPr lang="sl-SI" dirty="0"/>
              <a:t>Kaj vam je bilo najbolj/najmanj všeč?</a:t>
            </a:r>
          </a:p>
          <a:p>
            <a:r>
              <a:rPr lang="sl-SI" dirty="0"/>
              <a:t>Kaj menite o besedilu, književnih osebah in dogajalnem prostoru?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3E90860C-2E3D-46B7-8004-5984D8DA1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10" t="14966" r="3850" b="25867"/>
          <a:stretch/>
        </p:blipFill>
        <p:spPr>
          <a:xfrm>
            <a:off x="2423603" y="3361312"/>
            <a:ext cx="2485748" cy="2574525"/>
          </a:xfrm>
          <a:prstGeom prst="rect">
            <a:avLst/>
          </a:prstGeom>
        </p:spPr>
      </p:pic>
      <p:pic>
        <p:nvPicPr>
          <p:cNvPr id="5" name="Zvok 3">
            <a:hlinkClick r:id="" action="ppaction://media"/>
            <a:extLst>
              <a:ext uri="{FF2B5EF4-FFF2-40B4-BE49-F238E27FC236}">
                <a16:creationId xmlns:a16="http://schemas.microsoft.com/office/drawing/2014/main" id="{23BE81F3-5E15-4AA5-B2DB-FBF7EEFE1FD3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3898" y="1635126"/>
            <a:ext cx="932579" cy="9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0E76A-A272-460E-83AD-6EED8933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Preberite še nadaljevanje zgodbe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00CDDBE-3EC6-4DBD-84FC-3AA9664A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855" y="2997200"/>
            <a:ext cx="8450184" cy="28512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36A4C1-56EF-424B-8994-E7EE920E5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365125"/>
            <a:ext cx="2376654" cy="21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121C59-E739-4508-BEFF-1DACCD3F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520" cy="1325563"/>
          </a:xfrm>
        </p:spPr>
        <p:txBody>
          <a:bodyPr>
            <a:normAutofit fontScale="90000"/>
          </a:bodyPr>
          <a:lstStyle/>
          <a:p>
            <a:r>
              <a:rPr lang="sl-SI" sz="2800" dirty="0">
                <a:latin typeface="+mn-lt"/>
              </a:rPr>
              <a:t>Besedilo </a:t>
            </a:r>
            <a:r>
              <a:rPr lang="sl-SI" sz="2800" dirty="0" err="1">
                <a:latin typeface="+mn-lt"/>
              </a:rPr>
              <a:t>Brkonja</a:t>
            </a:r>
            <a:r>
              <a:rPr lang="sl-SI" sz="2800" dirty="0">
                <a:latin typeface="+mn-lt"/>
              </a:rPr>
              <a:t> Čeljustnik (Berilo, str. 122)sedaj sami večkrat glasno preberite.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V njem poiščite besede, ki jih ne razumete. Če razlage neznanih besed ne najdete v stvarnih pojasnilih, prosite starše, da vam </a:t>
            </a:r>
            <a:r>
              <a:rPr lang="sl-SI" sz="2800">
                <a:latin typeface="+mn-lt"/>
              </a:rPr>
              <a:t>jih pojasnijo.</a:t>
            </a:r>
            <a:endParaRPr lang="sl-SI" sz="2800" dirty="0">
              <a:latin typeface="+mn-lt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724D680-2EE7-439C-9948-FDA0E80A2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661" y="1896645"/>
            <a:ext cx="40975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28788-4269-4C56-82D7-01B472AC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Kaj pomeni?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EF4ECCA-5E46-48E7-96D4-98BA6E54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372" y="486629"/>
            <a:ext cx="4508386" cy="56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4995A-ED03-4ADB-B643-A9818D18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Kdo je avtor pravljice?</a:t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Kje se odvija dogajanje?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6734DF9-2798-4FDC-83F4-69B94EF7A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642" y="2168527"/>
            <a:ext cx="86772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645</Words>
  <Application>Microsoft Office PowerPoint</Application>
  <PresentationFormat>Širokozaslonsko</PresentationFormat>
  <Paragraphs>59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BOGOMIR MAGAJNA</vt:lpstr>
      <vt:lpstr>PowerPointova predstavitev</vt:lpstr>
      <vt:lpstr>Pravljico Brkonja Čeljustnik je napisal Bogomir Magajna.</vt:lpstr>
      <vt:lpstr>Preberite predzgodbo.</vt:lpstr>
      <vt:lpstr>Prisluhnite odlomku iz Berila. </vt:lpstr>
      <vt:lpstr> Preberite še nadaljevanje zgodbe</vt:lpstr>
      <vt:lpstr>Besedilo Brkonja Čeljustnik (Berilo, str. 122)sedaj sami večkrat glasno preberite. V njem poiščite besede, ki jih ne razumete. Če razlage neznanih besed ne najdete v stvarnih pojasnilih, prosite starše, da vam jih pojasnijo.</vt:lpstr>
      <vt:lpstr>Kaj pomeni?</vt:lpstr>
      <vt:lpstr>Kdo je avtor pravljice? Kje se odvija dogajanje?</vt:lpstr>
      <vt:lpstr>Ustno odgovorite na spodnja vprašanja.</vt:lpstr>
      <vt:lpstr> V zvezek napišite naslov: Bogomir Magajna: BRKONJA ČELJUSTNIK </vt:lpstr>
      <vt:lpstr>PowerPointova predstavitev</vt:lpstr>
      <vt:lpstr>PowerPointova predstavitev</vt:lpstr>
      <vt:lpstr>PowerPointova predstavitev</vt:lpstr>
      <vt:lpstr>PowerPointova predstavitev</vt:lpstr>
      <vt:lpstr>Če želite, lahko prisluhnite tudi celi pravljici, ki jo dobite na spodnji povezavi.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BOGOMIR MAGAJNA</dc:title>
  <dc:creator>Učenec</dc:creator>
  <cp:lastModifiedBy>MCesnik</cp:lastModifiedBy>
  <cp:revision>24</cp:revision>
  <dcterms:created xsi:type="dcterms:W3CDTF">2021-01-02T09:52:03Z</dcterms:created>
  <dcterms:modified xsi:type="dcterms:W3CDTF">2021-01-04T07:30:56Z</dcterms:modified>
</cp:coreProperties>
</file>