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sl-SI"/>
          </a:p>
        </p:txBody>
      </p:sp>
      <p:sp>
        <p:nvSpPr>
          <p:cNvPr id="4" name="Označba mesta datuma 3"/>
          <p:cNvSpPr>
            <a:spLocks noGrp="1"/>
          </p:cNvSpPr>
          <p:nvPr>
            <p:ph type="dt" sz="half" idx="10"/>
          </p:nvPr>
        </p:nvSpPr>
        <p:spPr/>
        <p:txBody>
          <a:bodyPr/>
          <a:lstStyle/>
          <a:p>
            <a:fld id="{C85FB923-9A22-48B0-B765-7FB4B7810983}" type="datetimeFigureOut">
              <a:rPr lang="sl-SI" smtClean="0"/>
              <a:t>17. 01. 2021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2192059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85FB923-9A22-48B0-B765-7FB4B7810983}" type="datetimeFigureOut">
              <a:rPr lang="sl-SI" smtClean="0"/>
              <a:t>17. 01. 2021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1095356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85FB923-9A22-48B0-B765-7FB4B7810983}" type="datetimeFigureOut">
              <a:rPr lang="sl-SI" smtClean="0"/>
              <a:t>17. 01. 2021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64406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C85FB923-9A22-48B0-B765-7FB4B7810983}" type="datetimeFigureOut">
              <a:rPr lang="sl-SI" smtClean="0"/>
              <a:t>17. 01. 2021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1075815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C85FB923-9A22-48B0-B765-7FB4B7810983}" type="datetimeFigureOut">
              <a:rPr lang="sl-SI" smtClean="0"/>
              <a:t>17. 01. 2021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513818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C85FB923-9A22-48B0-B765-7FB4B7810983}" type="datetimeFigureOut">
              <a:rPr lang="sl-SI" smtClean="0"/>
              <a:t>17. 01. 2021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299300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C85FB923-9A22-48B0-B765-7FB4B7810983}" type="datetimeFigureOut">
              <a:rPr lang="sl-SI" smtClean="0"/>
              <a:t>17. 01. 2021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212934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C85FB923-9A22-48B0-B765-7FB4B7810983}" type="datetimeFigureOut">
              <a:rPr lang="sl-SI" smtClean="0"/>
              <a:t>17. 01. 2021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282567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C85FB923-9A22-48B0-B765-7FB4B7810983}" type="datetimeFigureOut">
              <a:rPr lang="sl-SI" smtClean="0"/>
              <a:t>17. 01. 2021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1246723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85FB923-9A22-48B0-B765-7FB4B7810983}" type="datetimeFigureOut">
              <a:rPr lang="sl-SI" smtClean="0"/>
              <a:t>17. 01. 2021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220137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C85FB923-9A22-48B0-B765-7FB4B7810983}" type="datetimeFigureOut">
              <a:rPr lang="sl-SI" smtClean="0"/>
              <a:t>17. 01. 2021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3A0E0EB-38A2-4D58-8FE1-825469A49E70}" type="slidenum">
              <a:rPr lang="sl-SI" smtClean="0"/>
              <a:t>‹#›</a:t>
            </a:fld>
            <a:endParaRPr lang="sl-SI"/>
          </a:p>
        </p:txBody>
      </p:sp>
    </p:spTree>
    <p:extLst>
      <p:ext uri="{BB962C8B-B14F-4D97-AF65-F5344CB8AC3E}">
        <p14:creationId xmlns:p14="http://schemas.microsoft.com/office/powerpoint/2010/main" val="699067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FB923-9A22-48B0-B765-7FB4B7810983}" type="datetimeFigureOut">
              <a:rPr lang="sl-SI" smtClean="0"/>
              <a:t>17. 01. 2021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0E0EB-38A2-4D58-8FE1-825469A49E70}" type="slidenum">
              <a:rPr lang="sl-SI" smtClean="0"/>
              <a:t>‹#›</a:t>
            </a:fld>
            <a:endParaRPr lang="sl-SI"/>
          </a:p>
        </p:txBody>
      </p:sp>
    </p:spTree>
    <p:extLst>
      <p:ext uri="{BB962C8B-B14F-4D97-AF65-F5344CB8AC3E}">
        <p14:creationId xmlns:p14="http://schemas.microsoft.com/office/powerpoint/2010/main" val="290411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ŠAMANSKI BOBEN</a:t>
            </a:r>
            <a:endParaRPr lang="sl-SI" dirty="0"/>
          </a:p>
        </p:txBody>
      </p:sp>
      <p:sp>
        <p:nvSpPr>
          <p:cNvPr id="3" name="Podnaslov 2"/>
          <p:cNvSpPr>
            <a:spLocks noGrp="1"/>
          </p:cNvSpPr>
          <p:nvPr>
            <p:ph type="subTitle" idx="1"/>
          </p:nvPr>
        </p:nvSpPr>
        <p:spPr/>
        <p:txBody>
          <a:bodyPr/>
          <a:lstStyle/>
          <a:p>
            <a:endParaRPr lang="sl-SI"/>
          </a:p>
        </p:txBody>
      </p:sp>
    </p:spTree>
    <p:extLst>
      <p:ext uri="{BB962C8B-B14F-4D97-AF65-F5344CB8AC3E}">
        <p14:creationId xmlns:p14="http://schemas.microsoft.com/office/powerpoint/2010/main" val="316969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ODGOVORI:</a:t>
            </a:r>
            <a:endParaRPr lang="sl-SI" dirty="0"/>
          </a:p>
        </p:txBody>
      </p:sp>
      <p:sp>
        <p:nvSpPr>
          <p:cNvPr id="3" name="Označba mesta vsebine 2"/>
          <p:cNvSpPr>
            <a:spLocks noGrp="1"/>
          </p:cNvSpPr>
          <p:nvPr>
            <p:ph idx="1"/>
          </p:nvPr>
        </p:nvSpPr>
        <p:spPr/>
        <p:txBody>
          <a:bodyPr/>
          <a:lstStyle/>
          <a:p>
            <a:pPr marL="0" indent="0">
              <a:buNone/>
            </a:pPr>
            <a:r>
              <a:rPr lang="sl-SI" dirty="0" smtClean="0">
                <a:solidFill>
                  <a:srgbClr val="FF0000"/>
                </a:solidFill>
              </a:rPr>
              <a:t>1. NALOGA:</a:t>
            </a:r>
          </a:p>
          <a:p>
            <a:pPr marL="0" indent="0">
              <a:buNone/>
            </a:pPr>
            <a:r>
              <a:rPr lang="sl-SI" dirty="0" smtClean="0"/>
              <a:t>5    DEKLICA POZABI NA VELIKANOVO SVARILO IN UDARI PSIČKA.</a:t>
            </a:r>
          </a:p>
          <a:p>
            <a:pPr marL="0" indent="0">
              <a:buNone/>
            </a:pPr>
            <a:r>
              <a:rPr lang="sl-SI" dirty="0" smtClean="0"/>
              <a:t>3    BRAT IN SESTRA DOBITA NOV DOM.</a:t>
            </a:r>
          </a:p>
          <a:p>
            <a:pPr marL="0" indent="0">
              <a:buNone/>
            </a:pPr>
            <a:r>
              <a:rPr lang="sl-SI" dirty="0" smtClean="0"/>
              <a:t>2    OTROKA PREVARATA VELIKANA.</a:t>
            </a:r>
          </a:p>
          <a:p>
            <a:pPr marL="0" indent="0">
              <a:buNone/>
            </a:pPr>
            <a:r>
              <a:rPr lang="sl-SI" dirty="0" smtClean="0"/>
              <a:t>6    DEČEK POSTANE MOGOČNI ŠAMAN.</a:t>
            </a:r>
          </a:p>
          <a:p>
            <a:pPr marL="0" indent="0">
              <a:buNone/>
            </a:pPr>
            <a:r>
              <a:rPr lang="sl-SI" dirty="0" smtClean="0"/>
              <a:t>4    DEČEK SE POSVEČA SAMO ŠE BOBNANJU.</a:t>
            </a:r>
          </a:p>
          <a:p>
            <a:pPr marL="0" indent="0">
              <a:buNone/>
            </a:pPr>
            <a:r>
              <a:rPr lang="sl-SI" dirty="0" smtClean="0"/>
              <a:t>1    OTROKA ODIDETA PO SVETU.</a:t>
            </a:r>
          </a:p>
          <a:p>
            <a:pPr marL="0" indent="0">
              <a:buNone/>
            </a:pPr>
            <a:endParaRPr lang="sl-SI" dirty="0"/>
          </a:p>
        </p:txBody>
      </p:sp>
    </p:spTree>
    <p:extLst>
      <p:ext uri="{BB962C8B-B14F-4D97-AF65-F5344CB8AC3E}">
        <p14:creationId xmlns:p14="http://schemas.microsoft.com/office/powerpoint/2010/main" val="1231311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632138" y="730920"/>
            <a:ext cx="10515600" cy="5553969"/>
          </a:xfrm>
        </p:spPr>
        <p:txBody>
          <a:bodyPr>
            <a:normAutofit fontScale="92500" lnSpcReduction="10000"/>
          </a:bodyPr>
          <a:lstStyle/>
          <a:p>
            <a:pPr marL="0" indent="0">
              <a:buNone/>
            </a:pPr>
            <a:r>
              <a:rPr lang="sl-SI" dirty="0" smtClean="0">
                <a:solidFill>
                  <a:srgbClr val="FF0000"/>
                </a:solidFill>
              </a:rPr>
              <a:t>2. NALOGA</a:t>
            </a:r>
            <a:r>
              <a:rPr lang="sl-SI" dirty="0" smtClean="0"/>
              <a:t>:</a:t>
            </a:r>
          </a:p>
          <a:p>
            <a:pPr marL="0" indent="0">
              <a:buNone/>
            </a:pPr>
            <a:r>
              <a:rPr lang="sl-SI" dirty="0" smtClean="0"/>
              <a:t>DEČEK: predrznost, pogum</a:t>
            </a:r>
          </a:p>
          <a:p>
            <a:pPr marL="0" indent="0">
              <a:buNone/>
            </a:pPr>
            <a:r>
              <a:rPr lang="sl-SI" dirty="0" smtClean="0"/>
              <a:t>DEKLICA: strah, delavnost</a:t>
            </a:r>
          </a:p>
          <a:p>
            <a:pPr marL="0" indent="0">
              <a:buNone/>
            </a:pPr>
            <a:r>
              <a:rPr lang="sl-SI" dirty="0" smtClean="0"/>
              <a:t>VELIKAN: naivnost, zloba (ker je deklico uročil)</a:t>
            </a:r>
          </a:p>
          <a:p>
            <a:pPr marL="0" indent="0">
              <a:buNone/>
            </a:pPr>
            <a:r>
              <a:rPr lang="sl-SI" dirty="0" smtClean="0">
                <a:solidFill>
                  <a:srgbClr val="FF0000"/>
                </a:solidFill>
              </a:rPr>
              <a:t>3. NALOGA:</a:t>
            </a:r>
          </a:p>
          <a:p>
            <a:pPr marL="0" indent="0">
              <a:buNone/>
            </a:pPr>
            <a:r>
              <a:rPr lang="sl-SI" dirty="0" smtClean="0"/>
              <a:t>Odgovore boste prebrali na Zoom-u.</a:t>
            </a:r>
          </a:p>
          <a:p>
            <a:pPr marL="0" indent="0">
              <a:buNone/>
            </a:pPr>
            <a:r>
              <a:rPr lang="sl-SI" dirty="0" smtClean="0">
                <a:solidFill>
                  <a:srgbClr val="FF0000"/>
                </a:solidFill>
              </a:rPr>
              <a:t>4. NALOGA:</a:t>
            </a:r>
          </a:p>
          <a:p>
            <a:pPr marL="0" indent="0">
              <a:buNone/>
            </a:pPr>
            <a:r>
              <a:rPr lang="sl-SI" dirty="0" smtClean="0"/>
              <a:t>Čarobna moč bobna se izkaže šele na koncu pravljice. Deček sprva ni znal igrati na boben, vendar je pokazal veliko željo po bobnanju in temu, da bi postal šaman. Čeprav se je sprva zdelo, da deček le izgublja čas z bobnanjem in da ne bo od njega nobene koristi, saj ni sestri sploh nič pomagal, ampak le bobnal, se izkaže, da ga je prav ta vztrajnost nagradila. V svoji veliki želji postati šaman, je bil na koncu res nagrajen in poplačan. Postal je šaman in za nagrado dobil še prelepo ženo.</a:t>
            </a:r>
          </a:p>
          <a:p>
            <a:pPr marL="0" indent="0">
              <a:buNone/>
            </a:pPr>
            <a:endParaRPr lang="sl-SI" dirty="0"/>
          </a:p>
        </p:txBody>
      </p:sp>
    </p:spTree>
    <p:extLst>
      <p:ext uri="{BB962C8B-B14F-4D97-AF65-F5344CB8AC3E}">
        <p14:creationId xmlns:p14="http://schemas.microsoft.com/office/powerpoint/2010/main" val="763428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748048" y="911225"/>
            <a:ext cx="10515600" cy="4351338"/>
          </a:xfrm>
        </p:spPr>
        <p:txBody>
          <a:bodyPr/>
          <a:lstStyle/>
          <a:p>
            <a:pPr marL="0" indent="0">
              <a:buNone/>
            </a:pPr>
            <a:r>
              <a:rPr lang="sl-SI" b="1" dirty="0" smtClean="0">
                <a:solidFill>
                  <a:srgbClr val="FF0000"/>
                </a:solidFill>
              </a:rPr>
              <a:t>5. NALOGA:</a:t>
            </a:r>
          </a:p>
          <a:p>
            <a:pPr marL="0" indent="0">
              <a:buNone/>
            </a:pPr>
            <a:r>
              <a:rPr lang="sl-SI" dirty="0" smtClean="0"/>
              <a:t>Deček je postal šaman tako, da je najprej veliko vadil bobnati. Ko je pes zbežal, je deček odšel skupaj z bobnom za njim in začel bobnati. Najprej tiho in počasi, nato pa vedno glasneje in hitreje. Kmalu je začel boben oddajati nenavadne zvoke in zaplesal je skupaj s fantom, dokler se fantu ni zvrtelo v glavi in je padel. Postal je šaman in deklico </a:t>
            </a:r>
            <a:r>
              <a:rPr lang="sl-SI" smtClean="0"/>
              <a:t>rešil uroka.</a:t>
            </a:r>
            <a:endParaRPr lang="sl-SI" dirty="0" smtClean="0"/>
          </a:p>
          <a:p>
            <a:pPr marL="0" indent="0">
              <a:buNone/>
            </a:pPr>
            <a:endParaRPr lang="sl-SI" dirty="0"/>
          </a:p>
        </p:txBody>
      </p:sp>
    </p:spTree>
    <p:extLst>
      <p:ext uri="{BB962C8B-B14F-4D97-AF65-F5344CB8AC3E}">
        <p14:creationId xmlns:p14="http://schemas.microsoft.com/office/powerpoint/2010/main" val="2424290429"/>
      </p:ext>
    </p:extLst>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273</Words>
  <Application>Microsoft Office PowerPoint</Application>
  <PresentationFormat>Širokozaslonsko</PresentationFormat>
  <Paragraphs>19</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Calibri</vt:lpstr>
      <vt:lpstr>Calibri Light</vt:lpstr>
      <vt:lpstr>Officeova tema</vt:lpstr>
      <vt:lpstr>ŠAMANSKI BOBEN</vt:lpstr>
      <vt:lpstr>ODGOVORI:</vt:lpstr>
      <vt:lpstr>PowerPointova predstavitev</vt:lpstr>
      <vt:lpstr>PowerPointova predstavitev</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ŠAMANSKI BOBEN</dc:title>
  <dc:creator>petra.bergoc@gmail.com</dc:creator>
  <cp:lastModifiedBy>petra.bergoc@gmail.com</cp:lastModifiedBy>
  <cp:revision>3</cp:revision>
  <dcterms:created xsi:type="dcterms:W3CDTF">2021-01-17T16:35:40Z</dcterms:created>
  <dcterms:modified xsi:type="dcterms:W3CDTF">2021-01-17T16:54:43Z</dcterms:modified>
</cp:coreProperties>
</file>