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74" r:id="rId2"/>
    <p:sldId id="275" r:id="rId3"/>
    <p:sldId id="277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69" r:id="rId12"/>
  </p:sldIdLst>
  <p:sldSz cx="9144000" cy="5143500" type="screen16x9"/>
  <p:notesSz cx="6858000" cy="9144000"/>
  <p:embeddedFontLst>
    <p:embeddedFont>
      <p:font typeface="Bigelow Rules" panose="020B0604020202020204" charset="0"/>
      <p:regular r:id="rId14"/>
    </p:embeddedFont>
    <p:embeddedFont>
      <p:font typeface="Bookman Old Style" panose="02050604050505020204" pitchFamily="18" charset="0"/>
      <p:regular r:id="rId15"/>
      <p:bold r:id="rId16"/>
      <p:italic r:id="rId17"/>
      <p:boldItalic r:id="rId18"/>
    </p:embeddedFont>
    <p:embeddedFont>
      <p:font typeface="Dancing Script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9D65"/>
    <a:srgbClr val="C14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E7B66-9D4D-4A6A-823A-EFE5CACF70F2}" v="4" dt="2020-12-03T17:08:35.203"/>
  </p1510:revLst>
</p1510:revInfo>
</file>

<file path=ppt/tableStyles.xml><?xml version="1.0" encoding="utf-8"?>
<a:tblStyleLst xmlns:a="http://schemas.openxmlformats.org/drawingml/2006/main" def="{A6FD2BF9-4FC6-402E-91D2-F571AAEB0C44}">
  <a:tblStyle styleId="{A6FD2BF9-4FC6-402E-91D2-F571AAEB0C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D59638-2963-4101-A80F-9FE138226802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157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cff48fe2c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cff48fe2c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45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9cff48fe2c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9cff48fe2c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25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58150" y="263436"/>
            <a:ext cx="8321818" cy="4607766"/>
            <a:chOff x="458150" y="263436"/>
            <a:chExt cx="8321818" cy="4607766"/>
          </a:xfrm>
        </p:grpSpPr>
        <p:sp>
          <p:nvSpPr>
            <p:cNvPr id="10" name="Google Shape;10;p2"/>
            <p:cNvSpPr/>
            <p:nvPr/>
          </p:nvSpPr>
          <p:spPr>
            <a:xfrm>
              <a:off x="1763639" y="2552146"/>
              <a:ext cx="94448" cy="73019"/>
            </a:xfrm>
            <a:custGeom>
              <a:avLst/>
              <a:gdLst/>
              <a:ahLst/>
              <a:cxnLst/>
              <a:rect l="l" t="t" r="r" b="b"/>
              <a:pathLst>
                <a:path w="2909" h="2249" extrusionOk="0">
                  <a:moveTo>
                    <a:pt x="1429" y="0"/>
                  </a:moveTo>
                  <a:cubicBezTo>
                    <a:pt x="0" y="0"/>
                    <a:pt x="6" y="2248"/>
                    <a:pt x="1446" y="2248"/>
                  </a:cubicBezTo>
                  <a:cubicBezTo>
                    <a:pt x="2909" y="2248"/>
                    <a:pt x="2909" y="0"/>
                    <a:pt x="1446" y="0"/>
                  </a:cubicBezTo>
                  <a:cubicBezTo>
                    <a:pt x="1440" y="0"/>
                    <a:pt x="1434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647895" y="435968"/>
              <a:ext cx="93864" cy="73019"/>
            </a:xfrm>
            <a:custGeom>
              <a:avLst/>
              <a:gdLst/>
              <a:ahLst/>
              <a:cxnLst/>
              <a:rect l="l" t="t" r="r" b="b"/>
              <a:pathLst>
                <a:path w="2891" h="2249" extrusionOk="0">
                  <a:moveTo>
                    <a:pt x="1446" y="0"/>
                  </a:moveTo>
                  <a:cubicBezTo>
                    <a:pt x="0" y="0"/>
                    <a:pt x="0" y="2249"/>
                    <a:pt x="1446" y="2249"/>
                  </a:cubicBezTo>
                  <a:cubicBezTo>
                    <a:pt x="2891" y="2249"/>
                    <a:pt x="2891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37633" y="906942"/>
              <a:ext cx="93896" cy="73019"/>
            </a:xfrm>
            <a:custGeom>
              <a:avLst/>
              <a:gdLst/>
              <a:ahLst/>
              <a:cxnLst/>
              <a:rect l="l" t="t" r="r" b="b"/>
              <a:pathLst>
                <a:path w="2892" h="2249" extrusionOk="0">
                  <a:moveTo>
                    <a:pt x="1413" y="0"/>
                  </a:moveTo>
                  <a:cubicBezTo>
                    <a:pt x="1" y="0"/>
                    <a:pt x="12" y="2249"/>
                    <a:pt x="1446" y="2249"/>
                  </a:cubicBezTo>
                  <a:cubicBezTo>
                    <a:pt x="2891" y="2249"/>
                    <a:pt x="2891" y="1"/>
                    <a:pt x="1446" y="1"/>
                  </a:cubicBezTo>
                  <a:cubicBezTo>
                    <a:pt x="1435" y="0"/>
                    <a:pt x="1424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219194" y="4612165"/>
              <a:ext cx="93896" cy="73052"/>
            </a:xfrm>
            <a:custGeom>
              <a:avLst/>
              <a:gdLst/>
              <a:ahLst/>
              <a:cxnLst/>
              <a:rect l="l" t="t" r="r" b="b"/>
              <a:pathLst>
                <a:path w="2892" h="2250" extrusionOk="0">
                  <a:moveTo>
                    <a:pt x="1446" y="1"/>
                  </a:moveTo>
                  <a:cubicBezTo>
                    <a:pt x="1" y="1"/>
                    <a:pt x="1" y="2249"/>
                    <a:pt x="1446" y="2249"/>
                  </a:cubicBezTo>
                  <a:cubicBezTo>
                    <a:pt x="2891" y="2249"/>
                    <a:pt x="2891" y="1"/>
                    <a:pt x="1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81925" y="3678143"/>
              <a:ext cx="138019" cy="97857"/>
            </a:xfrm>
            <a:custGeom>
              <a:avLst/>
              <a:gdLst/>
              <a:ahLst/>
              <a:cxnLst/>
              <a:rect l="l" t="t" r="r" b="b"/>
              <a:pathLst>
                <a:path w="4251" h="3014" extrusionOk="0">
                  <a:moveTo>
                    <a:pt x="2061" y="1"/>
                  </a:moveTo>
                  <a:cubicBezTo>
                    <a:pt x="1729" y="1"/>
                    <a:pt x="1387" y="126"/>
                    <a:pt x="1081" y="424"/>
                  </a:cubicBezTo>
                  <a:cubicBezTo>
                    <a:pt x="0" y="1477"/>
                    <a:pt x="1028" y="3014"/>
                    <a:pt x="2184" y="3014"/>
                  </a:cubicBezTo>
                  <a:cubicBezTo>
                    <a:pt x="2517" y="3014"/>
                    <a:pt x="2861" y="2886"/>
                    <a:pt x="3168" y="2583"/>
                  </a:cubicBezTo>
                  <a:cubicBezTo>
                    <a:pt x="4250" y="1529"/>
                    <a:pt x="3219" y="1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57237" y="274088"/>
              <a:ext cx="101234" cy="73409"/>
            </a:xfrm>
            <a:custGeom>
              <a:avLst/>
              <a:gdLst/>
              <a:ahLst/>
              <a:cxnLst/>
              <a:rect l="l" t="t" r="r" b="b"/>
              <a:pathLst>
                <a:path w="3118" h="2261" extrusionOk="0">
                  <a:moveTo>
                    <a:pt x="1593" y="1"/>
                  </a:moveTo>
                  <a:cubicBezTo>
                    <a:pt x="1515" y="1"/>
                    <a:pt x="1433" y="9"/>
                    <a:pt x="1347" y="26"/>
                  </a:cubicBezTo>
                  <a:cubicBezTo>
                    <a:pt x="1" y="262"/>
                    <a:pt x="306" y="2261"/>
                    <a:pt x="1544" y="2261"/>
                  </a:cubicBezTo>
                  <a:cubicBezTo>
                    <a:pt x="1618" y="2261"/>
                    <a:pt x="1695" y="2254"/>
                    <a:pt x="1776" y="2239"/>
                  </a:cubicBezTo>
                  <a:cubicBezTo>
                    <a:pt x="3118" y="1987"/>
                    <a:pt x="2820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40905" y="1683387"/>
              <a:ext cx="141591" cy="98247"/>
            </a:xfrm>
            <a:custGeom>
              <a:avLst/>
              <a:gdLst/>
              <a:ahLst/>
              <a:cxnLst/>
              <a:rect l="l" t="t" r="r" b="b"/>
              <a:pathLst>
                <a:path w="4361" h="3026" extrusionOk="0">
                  <a:moveTo>
                    <a:pt x="2195" y="1"/>
                  </a:moveTo>
                  <a:cubicBezTo>
                    <a:pt x="873" y="1"/>
                    <a:pt x="0" y="1999"/>
                    <a:pt x="1438" y="2816"/>
                  </a:cubicBezTo>
                  <a:cubicBezTo>
                    <a:pt x="1689" y="2962"/>
                    <a:pt x="1936" y="3025"/>
                    <a:pt x="2170" y="3025"/>
                  </a:cubicBezTo>
                  <a:cubicBezTo>
                    <a:pt x="3483" y="3025"/>
                    <a:pt x="4361" y="1014"/>
                    <a:pt x="2937" y="211"/>
                  </a:cubicBezTo>
                  <a:cubicBezTo>
                    <a:pt x="2682" y="65"/>
                    <a:pt x="2431" y="1"/>
                    <a:pt x="2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005565" y="3269174"/>
              <a:ext cx="142110" cy="98799"/>
            </a:xfrm>
            <a:custGeom>
              <a:avLst/>
              <a:gdLst/>
              <a:ahLst/>
              <a:cxnLst/>
              <a:rect l="l" t="t" r="r" b="b"/>
              <a:pathLst>
                <a:path w="4377" h="3043" extrusionOk="0">
                  <a:moveTo>
                    <a:pt x="2210" y="0"/>
                  </a:moveTo>
                  <a:cubicBezTo>
                    <a:pt x="882" y="0"/>
                    <a:pt x="1" y="2007"/>
                    <a:pt x="1442" y="2826"/>
                  </a:cubicBezTo>
                  <a:cubicBezTo>
                    <a:pt x="1699" y="2977"/>
                    <a:pt x="1953" y="3043"/>
                    <a:pt x="2191" y="3043"/>
                  </a:cubicBezTo>
                  <a:cubicBezTo>
                    <a:pt x="3509" y="3043"/>
                    <a:pt x="4377" y="1035"/>
                    <a:pt x="2941" y="204"/>
                  </a:cubicBezTo>
                  <a:cubicBezTo>
                    <a:pt x="2690" y="62"/>
                    <a:pt x="2443" y="0"/>
                    <a:pt x="2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2812" y="1189378"/>
              <a:ext cx="94903" cy="73052"/>
            </a:xfrm>
            <a:custGeom>
              <a:avLst/>
              <a:gdLst/>
              <a:ahLst/>
              <a:cxnLst/>
              <a:rect l="l" t="t" r="r" b="b"/>
              <a:pathLst>
                <a:path w="2923" h="2250" extrusionOk="0">
                  <a:moveTo>
                    <a:pt x="1477" y="0"/>
                  </a:moveTo>
                  <a:cubicBezTo>
                    <a:pt x="31" y="0"/>
                    <a:pt x="1" y="2231"/>
                    <a:pt x="1458" y="2248"/>
                  </a:cubicBezTo>
                  <a:cubicBezTo>
                    <a:pt x="1475" y="2249"/>
                    <a:pt x="1492" y="2249"/>
                    <a:pt x="1508" y="2249"/>
                  </a:cubicBezTo>
                  <a:cubicBezTo>
                    <a:pt x="2922" y="2249"/>
                    <a:pt x="2922" y="18"/>
                    <a:pt x="1494" y="0"/>
                  </a:cubicBezTo>
                  <a:cubicBezTo>
                    <a:pt x="1488" y="0"/>
                    <a:pt x="1482" y="0"/>
                    <a:pt x="1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93967" y="263436"/>
              <a:ext cx="109448" cy="94740"/>
            </a:xfrm>
            <a:custGeom>
              <a:avLst/>
              <a:gdLst/>
              <a:ahLst/>
              <a:cxnLst/>
              <a:rect l="l" t="t" r="r" b="b"/>
              <a:pathLst>
                <a:path w="3371" h="2918" extrusionOk="0">
                  <a:moveTo>
                    <a:pt x="1740" y="0"/>
                  </a:moveTo>
                  <a:cubicBezTo>
                    <a:pt x="881" y="0"/>
                    <a:pt x="0" y="654"/>
                    <a:pt x="204" y="1746"/>
                  </a:cubicBezTo>
                  <a:cubicBezTo>
                    <a:pt x="357" y="2556"/>
                    <a:pt x="988" y="2918"/>
                    <a:pt x="1631" y="2918"/>
                  </a:cubicBezTo>
                  <a:cubicBezTo>
                    <a:pt x="2490" y="2918"/>
                    <a:pt x="3370" y="2274"/>
                    <a:pt x="3166" y="1193"/>
                  </a:cubicBezTo>
                  <a:cubicBezTo>
                    <a:pt x="3013" y="367"/>
                    <a:pt x="2383" y="0"/>
                    <a:pt x="1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39254" y="1369961"/>
              <a:ext cx="140714" cy="98182"/>
            </a:xfrm>
            <a:custGeom>
              <a:avLst/>
              <a:gdLst/>
              <a:ahLst/>
              <a:cxnLst/>
              <a:rect l="l" t="t" r="r" b="b"/>
              <a:pathLst>
                <a:path w="4334" h="3024" extrusionOk="0">
                  <a:moveTo>
                    <a:pt x="2136" y="1"/>
                  </a:moveTo>
                  <a:cubicBezTo>
                    <a:pt x="1855" y="1"/>
                    <a:pt x="1559" y="90"/>
                    <a:pt x="1269" y="299"/>
                  </a:cubicBezTo>
                  <a:cubicBezTo>
                    <a:pt x="0" y="1232"/>
                    <a:pt x="937" y="3024"/>
                    <a:pt x="2178" y="3024"/>
                  </a:cubicBezTo>
                  <a:cubicBezTo>
                    <a:pt x="2456" y="3024"/>
                    <a:pt x="2749" y="2934"/>
                    <a:pt x="3035" y="2726"/>
                  </a:cubicBezTo>
                  <a:cubicBezTo>
                    <a:pt x="4333" y="1792"/>
                    <a:pt x="3391" y="1"/>
                    <a:pt x="2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55907" y="3985065"/>
              <a:ext cx="128734" cy="98019"/>
            </a:xfrm>
            <a:custGeom>
              <a:avLst/>
              <a:gdLst/>
              <a:ahLst/>
              <a:cxnLst/>
              <a:rect l="l" t="t" r="r" b="b"/>
              <a:pathLst>
                <a:path w="3965" h="3019" extrusionOk="0">
                  <a:moveTo>
                    <a:pt x="1985" y="0"/>
                  </a:moveTo>
                  <a:cubicBezTo>
                    <a:pt x="1963" y="0"/>
                    <a:pt x="1940" y="1"/>
                    <a:pt x="1917" y="1"/>
                  </a:cubicBezTo>
                  <a:cubicBezTo>
                    <a:pt x="1" y="89"/>
                    <a:pt x="111" y="3019"/>
                    <a:pt x="1959" y="3019"/>
                  </a:cubicBezTo>
                  <a:cubicBezTo>
                    <a:pt x="1986" y="3019"/>
                    <a:pt x="2014" y="3018"/>
                    <a:pt x="2042" y="3017"/>
                  </a:cubicBezTo>
                  <a:cubicBezTo>
                    <a:pt x="3964" y="2946"/>
                    <a:pt x="3865" y="0"/>
                    <a:pt x="19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36695" y="4244893"/>
              <a:ext cx="125747" cy="97954"/>
            </a:xfrm>
            <a:custGeom>
              <a:avLst/>
              <a:gdLst/>
              <a:ahLst/>
              <a:cxnLst/>
              <a:rect l="l" t="t" r="r" b="b"/>
              <a:pathLst>
                <a:path w="3873" h="3017" extrusionOk="0">
                  <a:moveTo>
                    <a:pt x="1928" y="1"/>
                  </a:moveTo>
                  <a:cubicBezTo>
                    <a:pt x="1" y="1"/>
                    <a:pt x="1" y="3016"/>
                    <a:pt x="1928" y="3016"/>
                  </a:cubicBezTo>
                  <a:cubicBezTo>
                    <a:pt x="3873" y="3016"/>
                    <a:pt x="3873" y="1"/>
                    <a:pt x="1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563813" y="1300788"/>
              <a:ext cx="163290" cy="163460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74527" y="2133325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2361315" y="3202438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44627" y="526050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5980740" y="1886688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9893130">
              <a:off x="536156" y="303146"/>
              <a:ext cx="163330" cy="163432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7443246">
              <a:off x="6157118" y="4675993"/>
              <a:ext cx="163237" cy="163494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8150" y="4212138"/>
              <a:ext cx="163290" cy="163460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2526711">
              <a:off x="2418286" y="4566963"/>
              <a:ext cx="163266" cy="163517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2526711">
              <a:off x="6081836" y="3236813"/>
              <a:ext cx="163266" cy="163517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16300" y="502988"/>
              <a:ext cx="163290" cy="163460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2867110">
              <a:off x="8174091" y="2197646"/>
              <a:ext cx="163251" cy="163345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8350227" y="393488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24052" y="4361875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2798064" y="1143000"/>
            <a:ext cx="3090600" cy="27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4398264" y="3648456"/>
            <a:ext cx="1490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2"/>
          </p:nvPr>
        </p:nvSpPr>
        <p:spPr>
          <a:xfrm>
            <a:off x="3337560" y="914400"/>
            <a:ext cx="1243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271016" y="539496"/>
            <a:ext cx="6602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ubTitle" idx="1"/>
          </p:nvPr>
        </p:nvSpPr>
        <p:spPr>
          <a:xfrm>
            <a:off x="713232" y="2121408"/>
            <a:ext cx="7717500" cy="21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9" name="Google Shape;59;p4"/>
          <p:cNvGrpSpPr/>
          <p:nvPr/>
        </p:nvGrpSpPr>
        <p:grpSpPr>
          <a:xfrm>
            <a:off x="240434" y="132647"/>
            <a:ext cx="8464443" cy="4924912"/>
            <a:chOff x="240434" y="132647"/>
            <a:chExt cx="8464443" cy="4924912"/>
          </a:xfrm>
        </p:grpSpPr>
        <p:grpSp>
          <p:nvGrpSpPr>
            <p:cNvPr id="60" name="Google Shape;60;p4"/>
            <p:cNvGrpSpPr/>
            <p:nvPr/>
          </p:nvGrpSpPr>
          <p:grpSpPr>
            <a:xfrm>
              <a:off x="240434" y="4749125"/>
              <a:ext cx="8448640" cy="308434"/>
              <a:chOff x="240434" y="4749125"/>
              <a:chExt cx="8448640" cy="308434"/>
            </a:xfrm>
          </p:grpSpPr>
          <p:sp>
            <p:nvSpPr>
              <p:cNvPr id="61" name="Google Shape;61;p4"/>
              <p:cNvSpPr/>
              <p:nvPr/>
            </p:nvSpPr>
            <p:spPr>
              <a:xfrm rot="10800000">
                <a:off x="7191283" y="4809163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rgbClr val="869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rot="10800000">
                <a:off x="2920651" y="4963252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 rot="10800000">
                <a:off x="8579443" y="4798338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 rot="10800000">
                <a:off x="5036470" y="48526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 flipH="1">
                <a:off x="156391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610706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 rot="10800000">
                <a:off x="3737250" y="477762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869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 rot="9348928">
                <a:off x="266721" y="4777599"/>
                <a:ext cx="163286" cy="163534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 rot="8668247">
                <a:off x="7942850" y="4861840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4"/>
            <p:cNvGrpSpPr/>
            <p:nvPr/>
          </p:nvGrpSpPr>
          <p:grpSpPr>
            <a:xfrm>
              <a:off x="250193" y="132647"/>
              <a:ext cx="8454683" cy="376075"/>
              <a:chOff x="250193" y="132647"/>
              <a:chExt cx="8454683" cy="376075"/>
            </a:xfrm>
          </p:grpSpPr>
          <p:sp>
            <p:nvSpPr>
              <p:cNvPr id="71" name="Google Shape;71;p4"/>
              <p:cNvSpPr/>
              <p:nvPr/>
            </p:nvSpPr>
            <p:spPr>
              <a:xfrm>
                <a:off x="6461917" y="132647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250193" y="352230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4327046" y="2979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rgbClr val="869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2199880" y="363021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3099715" y="194463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 rot="10800000">
                <a:off x="1137850" y="21027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869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 flipH="1">
                <a:off x="7402765" y="1944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rgbClr val="869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5719938" y="312988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 rot="8668247">
                <a:off x="8509212" y="313003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2002536" y="1545336"/>
            <a:ext cx="5139000" cy="20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6" name="Google Shape;156;p8"/>
          <p:cNvGrpSpPr/>
          <p:nvPr/>
        </p:nvGrpSpPr>
        <p:grpSpPr>
          <a:xfrm>
            <a:off x="184015" y="205395"/>
            <a:ext cx="8771016" cy="4835372"/>
            <a:chOff x="184015" y="205395"/>
            <a:chExt cx="8771016" cy="4835372"/>
          </a:xfrm>
        </p:grpSpPr>
        <p:sp>
          <p:nvSpPr>
            <p:cNvPr id="157" name="Google Shape;157;p8"/>
            <p:cNvSpPr/>
            <p:nvPr/>
          </p:nvSpPr>
          <p:spPr>
            <a:xfrm flipH="1">
              <a:off x="1931377" y="205395"/>
              <a:ext cx="103799" cy="73149"/>
            </a:xfrm>
            <a:custGeom>
              <a:avLst/>
              <a:gdLst/>
              <a:ahLst/>
              <a:cxnLst/>
              <a:rect l="l" t="t" r="r" b="b"/>
              <a:pathLst>
                <a:path w="3197" h="2253" extrusionOk="0">
                  <a:moveTo>
                    <a:pt x="1537" y="0"/>
                  </a:moveTo>
                  <a:cubicBezTo>
                    <a:pt x="1290" y="0"/>
                    <a:pt x="1034" y="93"/>
                    <a:pt x="806" y="313"/>
                  </a:cubicBezTo>
                  <a:cubicBezTo>
                    <a:pt x="1" y="1105"/>
                    <a:pt x="773" y="2252"/>
                    <a:pt x="1642" y="2252"/>
                  </a:cubicBezTo>
                  <a:cubicBezTo>
                    <a:pt x="1890" y="2252"/>
                    <a:pt x="2146" y="2159"/>
                    <a:pt x="2376" y="1937"/>
                  </a:cubicBezTo>
                  <a:cubicBezTo>
                    <a:pt x="3197" y="1158"/>
                    <a:pt x="2413" y="0"/>
                    <a:pt x="1537" y="0"/>
                  </a:cubicBezTo>
                  <a:close/>
                </a:path>
              </a:pathLst>
            </a:custGeom>
            <a:solidFill>
              <a:srgbClr val="869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 rot="10800000" flipH="1">
              <a:off x="1837469" y="4760970"/>
              <a:ext cx="93896" cy="73052"/>
            </a:xfrm>
            <a:custGeom>
              <a:avLst/>
              <a:gdLst/>
              <a:ahLst/>
              <a:cxnLst/>
              <a:rect l="l" t="t" r="r" b="b"/>
              <a:pathLst>
                <a:path w="2892" h="2250" extrusionOk="0">
                  <a:moveTo>
                    <a:pt x="1446" y="1"/>
                  </a:moveTo>
                  <a:cubicBezTo>
                    <a:pt x="1" y="1"/>
                    <a:pt x="1" y="2249"/>
                    <a:pt x="1446" y="2249"/>
                  </a:cubicBezTo>
                  <a:cubicBezTo>
                    <a:pt x="2891" y="2249"/>
                    <a:pt x="2891" y="1"/>
                    <a:pt x="1446" y="1"/>
                  </a:cubicBezTo>
                  <a:close/>
                </a:path>
              </a:pathLst>
            </a:custGeom>
            <a:solidFill>
              <a:srgbClr val="CC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8645754" y="1924061"/>
              <a:ext cx="140714" cy="98182"/>
            </a:xfrm>
            <a:custGeom>
              <a:avLst/>
              <a:gdLst/>
              <a:ahLst/>
              <a:cxnLst/>
              <a:rect l="l" t="t" r="r" b="b"/>
              <a:pathLst>
                <a:path w="4334" h="3024" extrusionOk="0">
                  <a:moveTo>
                    <a:pt x="2136" y="1"/>
                  </a:moveTo>
                  <a:cubicBezTo>
                    <a:pt x="1855" y="1"/>
                    <a:pt x="1559" y="90"/>
                    <a:pt x="1269" y="299"/>
                  </a:cubicBezTo>
                  <a:cubicBezTo>
                    <a:pt x="0" y="1232"/>
                    <a:pt x="937" y="3024"/>
                    <a:pt x="2178" y="3024"/>
                  </a:cubicBezTo>
                  <a:cubicBezTo>
                    <a:pt x="2456" y="3024"/>
                    <a:pt x="2749" y="2934"/>
                    <a:pt x="3035" y="2726"/>
                  </a:cubicBezTo>
                  <a:cubicBezTo>
                    <a:pt x="4333" y="1792"/>
                    <a:pt x="3391" y="1"/>
                    <a:pt x="2136" y="1"/>
                  </a:cubicBezTo>
                  <a:close/>
                </a:path>
              </a:pathLst>
            </a:custGeom>
            <a:solidFill>
              <a:srgbClr val="869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184015" y="1954113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rgbClr val="C1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6223777" y="4748763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rgbClr val="CC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 flipH="1">
              <a:off x="2719652" y="4714013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rgbClr val="C1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 flipH="1">
              <a:off x="8623477" y="264025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rgbClr val="CC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 rot="1280466">
              <a:off x="8767616" y="4715804"/>
              <a:ext cx="163266" cy="163365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rgbClr val="C1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 rot="-9519534">
              <a:off x="5597616" y="251192"/>
              <a:ext cx="163266" cy="163365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rgbClr val="C1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 rot="-9519534">
              <a:off x="241078" y="296742"/>
              <a:ext cx="163266" cy="163365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rgbClr val="CC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 rot="1280466">
              <a:off x="237466" y="4651067"/>
              <a:ext cx="163266" cy="163365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rgbClr val="869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8"/>
          <p:cNvGrpSpPr/>
          <p:nvPr/>
        </p:nvGrpSpPr>
        <p:grpSpPr>
          <a:xfrm>
            <a:off x="1106937" y="779513"/>
            <a:ext cx="7089271" cy="3521273"/>
            <a:chOff x="1106937" y="779513"/>
            <a:chExt cx="7089271" cy="3521273"/>
          </a:xfrm>
        </p:grpSpPr>
        <p:sp>
          <p:nvSpPr>
            <p:cNvPr id="169" name="Google Shape;169;p8"/>
            <p:cNvSpPr/>
            <p:nvPr/>
          </p:nvSpPr>
          <p:spPr>
            <a:xfrm>
              <a:off x="5817433" y="948942"/>
              <a:ext cx="93896" cy="73019"/>
            </a:xfrm>
            <a:custGeom>
              <a:avLst/>
              <a:gdLst/>
              <a:ahLst/>
              <a:cxnLst/>
              <a:rect l="l" t="t" r="r" b="b"/>
              <a:pathLst>
                <a:path w="2892" h="2249" extrusionOk="0">
                  <a:moveTo>
                    <a:pt x="1413" y="0"/>
                  </a:moveTo>
                  <a:cubicBezTo>
                    <a:pt x="1" y="0"/>
                    <a:pt x="12" y="2249"/>
                    <a:pt x="1446" y="2249"/>
                  </a:cubicBezTo>
                  <a:cubicBezTo>
                    <a:pt x="2891" y="2249"/>
                    <a:pt x="2891" y="1"/>
                    <a:pt x="1446" y="1"/>
                  </a:cubicBezTo>
                  <a:cubicBezTo>
                    <a:pt x="1435" y="0"/>
                    <a:pt x="1424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1542625" y="3635181"/>
              <a:ext cx="138019" cy="97857"/>
            </a:xfrm>
            <a:custGeom>
              <a:avLst/>
              <a:gdLst/>
              <a:ahLst/>
              <a:cxnLst/>
              <a:rect l="l" t="t" r="r" b="b"/>
              <a:pathLst>
                <a:path w="4251" h="3014" extrusionOk="0">
                  <a:moveTo>
                    <a:pt x="2061" y="1"/>
                  </a:moveTo>
                  <a:cubicBezTo>
                    <a:pt x="1729" y="1"/>
                    <a:pt x="1387" y="126"/>
                    <a:pt x="1081" y="424"/>
                  </a:cubicBezTo>
                  <a:cubicBezTo>
                    <a:pt x="0" y="1477"/>
                    <a:pt x="1028" y="3014"/>
                    <a:pt x="2184" y="3014"/>
                  </a:cubicBezTo>
                  <a:cubicBezTo>
                    <a:pt x="2517" y="3014"/>
                    <a:pt x="2861" y="2886"/>
                    <a:pt x="3168" y="2583"/>
                  </a:cubicBezTo>
                  <a:cubicBezTo>
                    <a:pt x="4250" y="1529"/>
                    <a:pt x="3219" y="1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640555" y="4154787"/>
              <a:ext cx="141591" cy="98247"/>
            </a:xfrm>
            <a:custGeom>
              <a:avLst/>
              <a:gdLst/>
              <a:ahLst/>
              <a:cxnLst/>
              <a:rect l="l" t="t" r="r" b="b"/>
              <a:pathLst>
                <a:path w="4361" h="3026" extrusionOk="0">
                  <a:moveTo>
                    <a:pt x="2195" y="1"/>
                  </a:moveTo>
                  <a:cubicBezTo>
                    <a:pt x="873" y="1"/>
                    <a:pt x="0" y="1999"/>
                    <a:pt x="1438" y="2816"/>
                  </a:cubicBezTo>
                  <a:cubicBezTo>
                    <a:pt x="1689" y="2962"/>
                    <a:pt x="1936" y="3025"/>
                    <a:pt x="2170" y="3025"/>
                  </a:cubicBezTo>
                  <a:cubicBezTo>
                    <a:pt x="3483" y="3025"/>
                    <a:pt x="4361" y="1014"/>
                    <a:pt x="2937" y="211"/>
                  </a:cubicBezTo>
                  <a:cubicBezTo>
                    <a:pt x="2682" y="65"/>
                    <a:pt x="2431" y="1"/>
                    <a:pt x="2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1106937" y="1182353"/>
              <a:ext cx="94903" cy="73052"/>
            </a:xfrm>
            <a:custGeom>
              <a:avLst/>
              <a:gdLst/>
              <a:ahLst/>
              <a:cxnLst/>
              <a:rect l="l" t="t" r="r" b="b"/>
              <a:pathLst>
                <a:path w="2923" h="2250" extrusionOk="0">
                  <a:moveTo>
                    <a:pt x="1477" y="0"/>
                  </a:moveTo>
                  <a:cubicBezTo>
                    <a:pt x="31" y="0"/>
                    <a:pt x="1" y="2231"/>
                    <a:pt x="1458" y="2248"/>
                  </a:cubicBezTo>
                  <a:cubicBezTo>
                    <a:pt x="1475" y="2249"/>
                    <a:pt x="1492" y="2249"/>
                    <a:pt x="1508" y="2249"/>
                  </a:cubicBezTo>
                  <a:cubicBezTo>
                    <a:pt x="2922" y="2249"/>
                    <a:pt x="2922" y="18"/>
                    <a:pt x="1494" y="0"/>
                  </a:cubicBezTo>
                  <a:cubicBezTo>
                    <a:pt x="1488" y="0"/>
                    <a:pt x="1482" y="0"/>
                    <a:pt x="1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6874637" y="1089387"/>
              <a:ext cx="125747" cy="97922"/>
            </a:xfrm>
            <a:custGeom>
              <a:avLst/>
              <a:gdLst/>
              <a:ahLst/>
              <a:cxnLst/>
              <a:rect l="l" t="t" r="r" b="b"/>
              <a:pathLst>
                <a:path w="3873" h="3016" extrusionOk="0">
                  <a:moveTo>
                    <a:pt x="1927" y="0"/>
                  </a:moveTo>
                  <a:cubicBezTo>
                    <a:pt x="0" y="0"/>
                    <a:pt x="0" y="3016"/>
                    <a:pt x="1927" y="3016"/>
                  </a:cubicBezTo>
                  <a:cubicBezTo>
                    <a:pt x="3872" y="3016"/>
                    <a:pt x="3872" y="0"/>
                    <a:pt x="1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060638" y="4154766"/>
              <a:ext cx="93864" cy="73019"/>
            </a:xfrm>
            <a:custGeom>
              <a:avLst/>
              <a:gdLst/>
              <a:ahLst/>
              <a:cxnLst/>
              <a:rect l="l" t="t" r="r" b="b"/>
              <a:pathLst>
                <a:path w="2891" h="2249" extrusionOk="0">
                  <a:moveTo>
                    <a:pt x="1446" y="0"/>
                  </a:moveTo>
                  <a:cubicBezTo>
                    <a:pt x="0" y="0"/>
                    <a:pt x="0" y="2248"/>
                    <a:pt x="1446" y="2248"/>
                  </a:cubicBezTo>
                  <a:cubicBezTo>
                    <a:pt x="2891" y="2248"/>
                    <a:pt x="2891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5370988" y="4227766"/>
              <a:ext cx="93864" cy="73019"/>
            </a:xfrm>
            <a:custGeom>
              <a:avLst/>
              <a:gdLst/>
              <a:ahLst/>
              <a:cxnLst/>
              <a:rect l="l" t="t" r="r" b="b"/>
              <a:pathLst>
                <a:path w="2891" h="2249" extrusionOk="0">
                  <a:moveTo>
                    <a:pt x="1446" y="0"/>
                  </a:moveTo>
                  <a:cubicBezTo>
                    <a:pt x="0" y="0"/>
                    <a:pt x="0" y="2248"/>
                    <a:pt x="1446" y="2248"/>
                  </a:cubicBezTo>
                  <a:cubicBezTo>
                    <a:pt x="2891" y="2248"/>
                    <a:pt x="2891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4265512" y="809037"/>
              <a:ext cx="125747" cy="97922"/>
            </a:xfrm>
            <a:custGeom>
              <a:avLst/>
              <a:gdLst/>
              <a:ahLst/>
              <a:cxnLst/>
              <a:rect l="l" t="t" r="r" b="b"/>
              <a:pathLst>
                <a:path w="3873" h="3016" extrusionOk="0">
                  <a:moveTo>
                    <a:pt x="1927" y="0"/>
                  </a:moveTo>
                  <a:cubicBezTo>
                    <a:pt x="0" y="0"/>
                    <a:pt x="0" y="3016"/>
                    <a:pt x="1927" y="3016"/>
                  </a:cubicBezTo>
                  <a:cubicBezTo>
                    <a:pt x="3872" y="3016"/>
                    <a:pt x="3872" y="0"/>
                    <a:pt x="1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8070462" y="936499"/>
              <a:ext cx="125747" cy="97922"/>
            </a:xfrm>
            <a:custGeom>
              <a:avLst/>
              <a:gdLst/>
              <a:ahLst/>
              <a:cxnLst/>
              <a:rect l="l" t="t" r="r" b="b"/>
              <a:pathLst>
                <a:path w="3873" h="3016" extrusionOk="0">
                  <a:moveTo>
                    <a:pt x="1927" y="0"/>
                  </a:moveTo>
                  <a:cubicBezTo>
                    <a:pt x="0" y="0"/>
                    <a:pt x="0" y="3016"/>
                    <a:pt x="1927" y="3016"/>
                  </a:cubicBezTo>
                  <a:cubicBezTo>
                    <a:pt x="3872" y="3016"/>
                    <a:pt x="3872" y="0"/>
                    <a:pt x="1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369165" y="779513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6512725" y="3766938"/>
              <a:ext cx="163290" cy="163460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3"/>
          <p:cNvGrpSpPr/>
          <p:nvPr/>
        </p:nvGrpSpPr>
        <p:grpSpPr>
          <a:xfrm>
            <a:off x="240434" y="132647"/>
            <a:ext cx="8464443" cy="4924912"/>
            <a:chOff x="240434" y="132647"/>
            <a:chExt cx="8464443" cy="4924912"/>
          </a:xfrm>
        </p:grpSpPr>
        <p:grpSp>
          <p:nvGrpSpPr>
            <p:cNvPr id="231" name="Google Shape;231;p13"/>
            <p:cNvGrpSpPr/>
            <p:nvPr/>
          </p:nvGrpSpPr>
          <p:grpSpPr>
            <a:xfrm>
              <a:off x="240434" y="4749125"/>
              <a:ext cx="8448640" cy="308434"/>
              <a:chOff x="240434" y="4749125"/>
              <a:chExt cx="8448640" cy="308434"/>
            </a:xfrm>
          </p:grpSpPr>
          <p:sp>
            <p:nvSpPr>
              <p:cNvPr id="232" name="Google Shape;232;p13"/>
              <p:cNvSpPr/>
              <p:nvPr/>
            </p:nvSpPr>
            <p:spPr>
              <a:xfrm rot="10800000">
                <a:off x="7191283" y="4809163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3"/>
              <p:cNvSpPr/>
              <p:nvPr/>
            </p:nvSpPr>
            <p:spPr>
              <a:xfrm rot="10800000">
                <a:off x="2920651" y="4963252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3"/>
              <p:cNvSpPr/>
              <p:nvPr/>
            </p:nvSpPr>
            <p:spPr>
              <a:xfrm rot="10800000">
                <a:off x="8579443" y="4798338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3"/>
              <p:cNvSpPr/>
              <p:nvPr/>
            </p:nvSpPr>
            <p:spPr>
              <a:xfrm rot="10800000">
                <a:off x="5036470" y="48526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3"/>
              <p:cNvSpPr/>
              <p:nvPr/>
            </p:nvSpPr>
            <p:spPr>
              <a:xfrm flipH="1">
                <a:off x="156391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3"/>
              <p:cNvSpPr/>
              <p:nvPr/>
            </p:nvSpPr>
            <p:spPr>
              <a:xfrm>
                <a:off x="610706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3"/>
              <p:cNvSpPr/>
              <p:nvPr/>
            </p:nvSpPr>
            <p:spPr>
              <a:xfrm rot="10800000">
                <a:off x="3737250" y="477762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3"/>
              <p:cNvSpPr/>
              <p:nvPr/>
            </p:nvSpPr>
            <p:spPr>
              <a:xfrm rot="9348928">
                <a:off x="266721" y="4777599"/>
                <a:ext cx="163286" cy="163534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3"/>
              <p:cNvSpPr/>
              <p:nvPr/>
            </p:nvSpPr>
            <p:spPr>
              <a:xfrm rot="8668247">
                <a:off x="7942850" y="4861840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" name="Google Shape;241;p13"/>
            <p:cNvGrpSpPr/>
            <p:nvPr/>
          </p:nvGrpSpPr>
          <p:grpSpPr>
            <a:xfrm>
              <a:off x="250193" y="132647"/>
              <a:ext cx="8454683" cy="376075"/>
              <a:chOff x="250193" y="132647"/>
              <a:chExt cx="8454683" cy="376075"/>
            </a:xfrm>
          </p:grpSpPr>
          <p:sp>
            <p:nvSpPr>
              <p:cNvPr id="242" name="Google Shape;242;p13"/>
              <p:cNvSpPr/>
              <p:nvPr/>
            </p:nvSpPr>
            <p:spPr>
              <a:xfrm>
                <a:off x="6461917" y="132647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3"/>
              <p:cNvSpPr/>
              <p:nvPr/>
            </p:nvSpPr>
            <p:spPr>
              <a:xfrm>
                <a:off x="250193" y="352230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3"/>
              <p:cNvSpPr/>
              <p:nvPr/>
            </p:nvSpPr>
            <p:spPr>
              <a:xfrm>
                <a:off x="4327046" y="2979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3"/>
              <p:cNvSpPr/>
              <p:nvPr/>
            </p:nvSpPr>
            <p:spPr>
              <a:xfrm>
                <a:off x="2199880" y="363021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3"/>
              <p:cNvSpPr/>
              <p:nvPr/>
            </p:nvSpPr>
            <p:spPr>
              <a:xfrm>
                <a:off x="3099715" y="194463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3"/>
              <p:cNvSpPr/>
              <p:nvPr/>
            </p:nvSpPr>
            <p:spPr>
              <a:xfrm rot="10800000">
                <a:off x="1137850" y="21027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3"/>
              <p:cNvSpPr/>
              <p:nvPr/>
            </p:nvSpPr>
            <p:spPr>
              <a:xfrm flipH="1">
                <a:off x="7402765" y="1944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3"/>
              <p:cNvSpPr/>
              <p:nvPr/>
            </p:nvSpPr>
            <p:spPr>
              <a:xfrm>
                <a:off x="5719938" y="312988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3"/>
              <p:cNvSpPr/>
              <p:nvPr/>
            </p:nvSpPr>
            <p:spPr>
              <a:xfrm rot="8668247">
                <a:off x="8509212" y="313003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"/>
          <p:cNvSpPr txBox="1">
            <a:spLocks noGrp="1"/>
          </p:cNvSpPr>
          <p:nvPr>
            <p:ph type="title"/>
          </p:nvPr>
        </p:nvSpPr>
        <p:spPr>
          <a:xfrm>
            <a:off x="1270050" y="539500"/>
            <a:ext cx="66039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1"/>
          <p:cNvSpPr txBox="1">
            <a:spLocks noGrp="1"/>
          </p:cNvSpPr>
          <p:nvPr>
            <p:ph type="subTitle" idx="1"/>
          </p:nvPr>
        </p:nvSpPr>
        <p:spPr>
          <a:xfrm>
            <a:off x="713125" y="1206250"/>
            <a:ext cx="7717800" cy="3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AutoNum type="romanLcPeriod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AutoNum type="romanLcPeriod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10" name="Google Shape;410;p21"/>
          <p:cNvGrpSpPr/>
          <p:nvPr/>
        </p:nvGrpSpPr>
        <p:grpSpPr>
          <a:xfrm>
            <a:off x="240434" y="132647"/>
            <a:ext cx="8464443" cy="4924912"/>
            <a:chOff x="240434" y="132647"/>
            <a:chExt cx="8464443" cy="4924912"/>
          </a:xfrm>
        </p:grpSpPr>
        <p:grpSp>
          <p:nvGrpSpPr>
            <p:cNvPr id="411" name="Google Shape;411;p21"/>
            <p:cNvGrpSpPr/>
            <p:nvPr/>
          </p:nvGrpSpPr>
          <p:grpSpPr>
            <a:xfrm>
              <a:off x="240434" y="4749125"/>
              <a:ext cx="8448640" cy="308434"/>
              <a:chOff x="240434" y="4749125"/>
              <a:chExt cx="8448640" cy="308434"/>
            </a:xfrm>
          </p:grpSpPr>
          <p:sp>
            <p:nvSpPr>
              <p:cNvPr id="412" name="Google Shape;412;p21"/>
              <p:cNvSpPr/>
              <p:nvPr/>
            </p:nvSpPr>
            <p:spPr>
              <a:xfrm rot="10800000">
                <a:off x="7191283" y="4809163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1"/>
              <p:cNvSpPr/>
              <p:nvPr/>
            </p:nvSpPr>
            <p:spPr>
              <a:xfrm rot="10800000">
                <a:off x="2920651" y="4963252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1"/>
              <p:cNvSpPr/>
              <p:nvPr/>
            </p:nvSpPr>
            <p:spPr>
              <a:xfrm rot="10800000">
                <a:off x="8579443" y="4798338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1"/>
              <p:cNvSpPr/>
              <p:nvPr/>
            </p:nvSpPr>
            <p:spPr>
              <a:xfrm rot="10800000">
                <a:off x="5036470" y="48526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1"/>
              <p:cNvSpPr/>
              <p:nvPr/>
            </p:nvSpPr>
            <p:spPr>
              <a:xfrm flipH="1">
                <a:off x="156391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1"/>
              <p:cNvSpPr/>
              <p:nvPr/>
            </p:nvSpPr>
            <p:spPr>
              <a:xfrm>
                <a:off x="610706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1"/>
              <p:cNvSpPr/>
              <p:nvPr/>
            </p:nvSpPr>
            <p:spPr>
              <a:xfrm rot="10800000">
                <a:off x="3737250" y="477762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1"/>
              <p:cNvSpPr/>
              <p:nvPr/>
            </p:nvSpPr>
            <p:spPr>
              <a:xfrm rot="9348928">
                <a:off x="266721" y="4777599"/>
                <a:ext cx="163286" cy="163534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1"/>
              <p:cNvSpPr/>
              <p:nvPr/>
            </p:nvSpPr>
            <p:spPr>
              <a:xfrm rot="8668247">
                <a:off x="7942850" y="4861840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21"/>
            <p:cNvGrpSpPr/>
            <p:nvPr/>
          </p:nvGrpSpPr>
          <p:grpSpPr>
            <a:xfrm>
              <a:off x="250193" y="132647"/>
              <a:ext cx="8454683" cy="376075"/>
              <a:chOff x="250193" y="132647"/>
              <a:chExt cx="8454683" cy="376075"/>
            </a:xfrm>
          </p:grpSpPr>
          <p:sp>
            <p:nvSpPr>
              <p:cNvPr id="422" name="Google Shape;422;p21"/>
              <p:cNvSpPr/>
              <p:nvPr/>
            </p:nvSpPr>
            <p:spPr>
              <a:xfrm>
                <a:off x="6461917" y="132647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1"/>
              <p:cNvSpPr/>
              <p:nvPr/>
            </p:nvSpPr>
            <p:spPr>
              <a:xfrm>
                <a:off x="250193" y="352230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1"/>
              <p:cNvSpPr/>
              <p:nvPr/>
            </p:nvSpPr>
            <p:spPr>
              <a:xfrm>
                <a:off x="4327046" y="2979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1"/>
              <p:cNvSpPr/>
              <p:nvPr/>
            </p:nvSpPr>
            <p:spPr>
              <a:xfrm>
                <a:off x="2199880" y="363021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1"/>
              <p:cNvSpPr/>
              <p:nvPr/>
            </p:nvSpPr>
            <p:spPr>
              <a:xfrm>
                <a:off x="3099715" y="194463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1"/>
              <p:cNvSpPr/>
              <p:nvPr/>
            </p:nvSpPr>
            <p:spPr>
              <a:xfrm rot="10800000">
                <a:off x="1137850" y="21027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1"/>
              <p:cNvSpPr/>
              <p:nvPr/>
            </p:nvSpPr>
            <p:spPr>
              <a:xfrm flipH="1">
                <a:off x="7402765" y="1944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1"/>
              <p:cNvSpPr/>
              <p:nvPr/>
            </p:nvSpPr>
            <p:spPr>
              <a:xfrm>
                <a:off x="5719938" y="312988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1"/>
              <p:cNvSpPr/>
              <p:nvPr/>
            </p:nvSpPr>
            <p:spPr>
              <a:xfrm rot="8668247">
                <a:off x="8509212" y="313003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●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L="914400" lvl="1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○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■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●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○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■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●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○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Dancing Script"/>
              <a:buChar char="■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9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Okraski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iz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vejic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3" name="Google Shape;893;p44"/>
          <p:cNvSpPr txBox="1">
            <a:spLocks noGrp="1"/>
          </p:cNvSpPr>
          <p:nvPr>
            <p:ph type="subTitle" idx="1"/>
          </p:nvPr>
        </p:nvSpPr>
        <p:spPr>
          <a:xfrm>
            <a:off x="713125" y="1206250"/>
            <a:ext cx="7717800" cy="854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Spoznali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bomo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tri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načine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izdelave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smrečic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iz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vejic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ali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sladolednih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palčk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4" descr="Christmas Popsicle Stick Tree Ornaments ">
            <a:extLst>
              <a:ext uri="{FF2B5EF4-FFF2-40B4-BE49-F238E27FC236}">
                <a16:creationId xmlns:a16="http://schemas.microsoft.com/office/drawing/2014/main" id="{83739DC7-E8CB-4E50-A9D9-D54900A9F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053" y="2226625"/>
            <a:ext cx="2659596" cy="24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Y mini Christmas trees">
            <a:extLst>
              <a:ext uri="{FF2B5EF4-FFF2-40B4-BE49-F238E27FC236}">
                <a16:creationId xmlns:a16="http://schemas.microsoft.com/office/drawing/2014/main" id="{84E4ECB3-1275-4D89-9C2A-DDDF1ED40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r="-1" b="4598"/>
          <a:stretch/>
        </p:blipFill>
        <p:spPr bwMode="auto">
          <a:xfrm>
            <a:off x="3242201" y="2961341"/>
            <a:ext cx="2659597" cy="14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820F8C9-77F8-42EC-BBE0-9C3282744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350" y="2217723"/>
            <a:ext cx="2659597" cy="140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7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vejic 3 – postopek: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52596"/>
            <a:ext cx="6355224" cy="3447651"/>
          </a:xfrm>
        </p:spPr>
        <p:txBody>
          <a:bodyPr/>
          <a:lstStyle/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Iz vejic oblikujemo trikotnik (kot pri prejšnjem okrasku) in jih zlepimo skupaj, nastane oblika drevesa. Dodamo še kratko vejico za debli in tudi to pritrdimo z lepilom. 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Počakamo, da se lepilo posuši.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Skozi drevesa prepletemo volno/vrvico/nit. Pazimo, da začnemo na vrhu. 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Na koncu dodamo še zvezdo na vrh tako, da prekrijemo kje smo začeli prepletati in zanko,, da bomo lahko okrasek obesili oz. jih uporabimo kot okraske na darilih.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4E81568-2B22-46A6-BCFD-1933845D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85" y="1401781"/>
            <a:ext cx="2624155" cy="29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2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49"/>
          <p:cNvSpPr txBox="1">
            <a:spLocks noGrp="1"/>
          </p:cNvSpPr>
          <p:nvPr>
            <p:ph type="title"/>
          </p:nvPr>
        </p:nvSpPr>
        <p:spPr>
          <a:xfrm>
            <a:off x="2050316" y="1641810"/>
            <a:ext cx="5139000" cy="20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accent1"/>
                </a:solidFill>
              </a:rPr>
              <a:t>V</a:t>
            </a:r>
            <a:r>
              <a:rPr lang="sl-SI" dirty="0">
                <a:solidFill>
                  <a:srgbClr val="C14540"/>
                </a:solidFill>
              </a:rPr>
              <a:t>e</a:t>
            </a:r>
            <a:r>
              <a:rPr lang="sl-SI" dirty="0">
                <a:solidFill>
                  <a:srgbClr val="869D65"/>
                </a:solidFill>
              </a:rPr>
              <a:t>l</a:t>
            </a:r>
            <a:r>
              <a:rPr lang="sl-SI" dirty="0">
                <a:solidFill>
                  <a:schemeClr val="accent1"/>
                </a:solidFill>
              </a:rPr>
              <a:t>i</a:t>
            </a:r>
            <a:r>
              <a:rPr lang="sl-SI" dirty="0">
                <a:solidFill>
                  <a:srgbClr val="C14540"/>
                </a:solidFill>
              </a:rPr>
              <a:t>k</a:t>
            </a:r>
            <a:r>
              <a:rPr lang="sl-SI" dirty="0">
                <a:solidFill>
                  <a:srgbClr val="869D65"/>
                </a:solidFill>
              </a:rPr>
              <a:t>o</a:t>
            </a:r>
            <a:r>
              <a:rPr lang="sl-SI" dirty="0">
                <a:solidFill>
                  <a:schemeClr val="accent1"/>
                </a:solidFill>
              </a:rPr>
              <a:t> v</a:t>
            </a:r>
            <a:r>
              <a:rPr lang="sl-SI" dirty="0">
                <a:solidFill>
                  <a:srgbClr val="C14540"/>
                </a:solidFill>
              </a:rPr>
              <a:t>e</a:t>
            </a:r>
            <a:r>
              <a:rPr lang="sl-SI" dirty="0">
                <a:solidFill>
                  <a:srgbClr val="869D65"/>
                </a:solidFill>
              </a:rPr>
              <a:t>s</a:t>
            </a:r>
            <a:r>
              <a:rPr lang="sl-SI" dirty="0">
                <a:solidFill>
                  <a:schemeClr val="accent1"/>
                </a:solidFill>
              </a:rPr>
              <a:t>e</a:t>
            </a:r>
            <a:r>
              <a:rPr lang="sl-SI" dirty="0">
                <a:solidFill>
                  <a:srgbClr val="C14540"/>
                </a:solidFill>
              </a:rPr>
              <a:t>l</a:t>
            </a:r>
            <a:r>
              <a:rPr lang="sl-SI" dirty="0">
                <a:solidFill>
                  <a:srgbClr val="869D65"/>
                </a:solidFill>
              </a:rPr>
              <a:t>j</a:t>
            </a:r>
            <a:r>
              <a:rPr lang="sl-SI" dirty="0">
                <a:solidFill>
                  <a:schemeClr val="accent1"/>
                </a:solidFill>
              </a:rPr>
              <a:t>a </a:t>
            </a:r>
            <a:r>
              <a:rPr lang="sl-SI" dirty="0">
                <a:solidFill>
                  <a:srgbClr val="C14540"/>
                </a:solidFill>
              </a:rPr>
              <a:t>p</a:t>
            </a:r>
            <a:r>
              <a:rPr lang="sl-SI" dirty="0">
                <a:solidFill>
                  <a:srgbClr val="869D65"/>
                </a:solidFill>
              </a:rPr>
              <a:t>r</a:t>
            </a:r>
            <a:r>
              <a:rPr lang="sl-SI" dirty="0">
                <a:solidFill>
                  <a:schemeClr val="accent1"/>
                </a:solidFill>
              </a:rPr>
              <a:t>i </a:t>
            </a:r>
            <a:r>
              <a:rPr lang="sl-SI" dirty="0">
                <a:solidFill>
                  <a:srgbClr val="C14540"/>
                </a:solidFill>
              </a:rPr>
              <a:t>u</a:t>
            </a:r>
            <a:r>
              <a:rPr lang="sl-SI" dirty="0">
                <a:solidFill>
                  <a:srgbClr val="869D65"/>
                </a:solidFill>
              </a:rPr>
              <a:t>s</a:t>
            </a:r>
            <a:r>
              <a:rPr lang="sl-SI" dirty="0">
                <a:solidFill>
                  <a:schemeClr val="accent1"/>
                </a:solidFill>
              </a:rPr>
              <a:t>t</a:t>
            </a:r>
            <a:r>
              <a:rPr lang="sl-SI" dirty="0">
                <a:solidFill>
                  <a:srgbClr val="C14540"/>
                </a:solidFill>
              </a:rPr>
              <a:t>v</a:t>
            </a:r>
            <a:r>
              <a:rPr lang="sl-SI" dirty="0">
                <a:solidFill>
                  <a:srgbClr val="869D65"/>
                </a:solidFill>
              </a:rPr>
              <a:t>a</a:t>
            </a:r>
            <a:r>
              <a:rPr lang="sl-SI" dirty="0">
                <a:solidFill>
                  <a:schemeClr val="accent1"/>
                </a:solidFill>
              </a:rPr>
              <a:t>r</a:t>
            </a:r>
            <a:r>
              <a:rPr lang="sl-SI" dirty="0">
                <a:solidFill>
                  <a:srgbClr val="C14540"/>
                </a:solidFill>
              </a:rPr>
              <a:t>j</a:t>
            </a:r>
            <a:r>
              <a:rPr lang="sl-SI" dirty="0">
                <a:solidFill>
                  <a:srgbClr val="869D65"/>
                </a:solidFill>
              </a:rPr>
              <a:t>a</a:t>
            </a:r>
            <a:r>
              <a:rPr lang="sl-SI" dirty="0">
                <a:solidFill>
                  <a:schemeClr val="accent1"/>
                </a:solidFill>
              </a:rPr>
              <a:t>n</a:t>
            </a:r>
            <a:r>
              <a:rPr lang="sl-SI" dirty="0">
                <a:solidFill>
                  <a:srgbClr val="C14540"/>
                </a:solidFill>
              </a:rPr>
              <a:t>j</a:t>
            </a:r>
            <a:r>
              <a:rPr lang="sl-SI" dirty="0">
                <a:solidFill>
                  <a:srgbClr val="869D65"/>
                </a:solidFill>
              </a:rPr>
              <a:t>u</a:t>
            </a:r>
            <a:endParaRPr dirty="0">
              <a:solidFill>
                <a:srgbClr val="869D65"/>
              </a:solidFill>
            </a:endParaRPr>
          </a:p>
        </p:txBody>
      </p:sp>
      <p:grpSp>
        <p:nvGrpSpPr>
          <p:cNvPr id="1076" name="Google Shape;1076;p49"/>
          <p:cNvGrpSpPr/>
          <p:nvPr/>
        </p:nvGrpSpPr>
        <p:grpSpPr>
          <a:xfrm rot="-3393326">
            <a:off x="1481454" y="1828614"/>
            <a:ext cx="1170924" cy="1525338"/>
            <a:chOff x="4363250" y="3978025"/>
            <a:chExt cx="937300" cy="1045925"/>
          </a:xfrm>
        </p:grpSpPr>
        <p:sp>
          <p:nvSpPr>
            <p:cNvPr id="1077" name="Google Shape;1077;p49"/>
            <p:cNvSpPr/>
            <p:nvPr/>
          </p:nvSpPr>
          <p:spPr>
            <a:xfrm>
              <a:off x="4363250" y="3978025"/>
              <a:ext cx="937300" cy="1045925"/>
            </a:xfrm>
            <a:custGeom>
              <a:avLst/>
              <a:gdLst/>
              <a:ahLst/>
              <a:cxnLst/>
              <a:rect l="l" t="t" r="r" b="b"/>
              <a:pathLst>
                <a:path w="37492" h="41837" extrusionOk="0">
                  <a:moveTo>
                    <a:pt x="26367" y="0"/>
                  </a:moveTo>
                  <a:cubicBezTo>
                    <a:pt x="26119" y="0"/>
                    <a:pt x="25871" y="6"/>
                    <a:pt x="25622" y="19"/>
                  </a:cubicBezTo>
                  <a:lnTo>
                    <a:pt x="25617" y="19"/>
                  </a:lnTo>
                  <a:cubicBezTo>
                    <a:pt x="23288" y="123"/>
                    <a:pt x="20924" y="751"/>
                    <a:pt x="18777" y="1595"/>
                  </a:cubicBezTo>
                  <a:cubicBezTo>
                    <a:pt x="18619" y="1654"/>
                    <a:pt x="18468" y="1722"/>
                    <a:pt x="18312" y="1782"/>
                  </a:cubicBezTo>
                  <a:lnTo>
                    <a:pt x="18308" y="1782"/>
                  </a:lnTo>
                  <a:cubicBezTo>
                    <a:pt x="17811" y="1991"/>
                    <a:pt x="17334" y="2210"/>
                    <a:pt x="16886" y="2438"/>
                  </a:cubicBezTo>
                  <a:cubicBezTo>
                    <a:pt x="12426" y="4661"/>
                    <a:pt x="10161" y="7737"/>
                    <a:pt x="11806" y="10284"/>
                  </a:cubicBezTo>
                  <a:cubicBezTo>
                    <a:pt x="12932" y="12025"/>
                    <a:pt x="14209" y="12695"/>
                    <a:pt x="15612" y="12695"/>
                  </a:cubicBezTo>
                  <a:cubicBezTo>
                    <a:pt x="16541" y="12695"/>
                    <a:pt x="17526" y="12401"/>
                    <a:pt x="18558" y="11929"/>
                  </a:cubicBezTo>
                  <a:cubicBezTo>
                    <a:pt x="19671" y="11424"/>
                    <a:pt x="20837" y="10713"/>
                    <a:pt x="22049" y="9937"/>
                  </a:cubicBezTo>
                  <a:cubicBezTo>
                    <a:pt x="22364" y="9737"/>
                    <a:pt x="22673" y="9560"/>
                    <a:pt x="22974" y="9418"/>
                  </a:cubicBezTo>
                  <a:cubicBezTo>
                    <a:pt x="23976" y="8915"/>
                    <a:pt x="24879" y="8699"/>
                    <a:pt x="25644" y="8699"/>
                  </a:cubicBezTo>
                  <a:cubicBezTo>
                    <a:pt x="26201" y="8699"/>
                    <a:pt x="26684" y="8813"/>
                    <a:pt x="27079" y="9013"/>
                  </a:cubicBezTo>
                  <a:cubicBezTo>
                    <a:pt x="28045" y="9491"/>
                    <a:pt x="28478" y="10484"/>
                    <a:pt x="28154" y="11573"/>
                  </a:cubicBezTo>
                  <a:cubicBezTo>
                    <a:pt x="28123" y="11697"/>
                    <a:pt x="28078" y="11824"/>
                    <a:pt x="28028" y="11960"/>
                  </a:cubicBezTo>
                  <a:cubicBezTo>
                    <a:pt x="27772" y="12667"/>
                    <a:pt x="27344" y="13560"/>
                    <a:pt x="26720" y="14576"/>
                  </a:cubicBezTo>
                  <a:cubicBezTo>
                    <a:pt x="25931" y="15857"/>
                    <a:pt x="24833" y="17324"/>
                    <a:pt x="23397" y="18841"/>
                  </a:cubicBezTo>
                  <a:cubicBezTo>
                    <a:pt x="22268" y="20040"/>
                    <a:pt x="20924" y="21270"/>
                    <a:pt x="19357" y="22450"/>
                  </a:cubicBezTo>
                  <a:cubicBezTo>
                    <a:pt x="18951" y="22759"/>
                    <a:pt x="18527" y="23060"/>
                    <a:pt x="18089" y="23361"/>
                  </a:cubicBezTo>
                  <a:cubicBezTo>
                    <a:pt x="16978" y="24122"/>
                    <a:pt x="15784" y="24906"/>
                    <a:pt x="14554" y="25695"/>
                  </a:cubicBezTo>
                  <a:cubicBezTo>
                    <a:pt x="13113" y="26614"/>
                    <a:pt x="11633" y="27544"/>
                    <a:pt x="10198" y="28456"/>
                  </a:cubicBezTo>
                  <a:cubicBezTo>
                    <a:pt x="8247" y="29695"/>
                    <a:pt x="6392" y="30898"/>
                    <a:pt x="4834" y="32014"/>
                  </a:cubicBezTo>
                  <a:cubicBezTo>
                    <a:pt x="3002" y="33331"/>
                    <a:pt x="1595" y="34525"/>
                    <a:pt x="966" y="35495"/>
                  </a:cubicBezTo>
                  <a:cubicBezTo>
                    <a:pt x="1" y="36990"/>
                    <a:pt x="401" y="38753"/>
                    <a:pt x="1399" y="40043"/>
                  </a:cubicBezTo>
                  <a:cubicBezTo>
                    <a:pt x="2212" y="41103"/>
                    <a:pt x="3424" y="41837"/>
                    <a:pt x="4601" y="41837"/>
                  </a:cubicBezTo>
                  <a:cubicBezTo>
                    <a:pt x="4796" y="41837"/>
                    <a:pt x="4990" y="41817"/>
                    <a:pt x="5181" y="41774"/>
                  </a:cubicBezTo>
                  <a:cubicBezTo>
                    <a:pt x="5883" y="41624"/>
                    <a:pt x="7591" y="40822"/>
                    <a:pt x="9833" y="39606"/>
                  </a:cubicBezTo>
                  <a:cubicBezTo>
                    <a:pt x="11515" y="38690"/>
                    <a:pt x="13501" y="37541"/>
                    <a:pt x="15588" y="36256"/>
                  </a:cubicBezTo>
                  <a:cubicBezTo>
                    <a:pt x="17269" y="35217"/>
                    <a:pt x="19019" y="34092"/>
                    <a:pt x="20728" y="32930"/>
                  </a:cubicBezTo>
                  <a:cubicBezTo>
                    <a:pt x="22628" y="31640"/>
                    <a:pt x="24482" y="30305"/>
                    <a:pt x="26141" y="28993"/>
                  </a:cubicBezTo>
                  <a:cubicBezTo>
                    <a:pt x="28055" y="27480"/>
                    <a:pt x="29713" y="26004"/>
                    <a:pt x="30903" y="24664"/>
                  </a:cubicBezTo>
                  <a:cubicBezTo>
                    <a:pt x="31090" y="24460"/>
                    <a:pt x="31262" y="24254"/>
                    <a:pt x="31426" y="24050"/>
                  </a:cubicBezTo>
                  <a:cubicBezTo>
                    <a:pt x="32770" y="22372"/>
                    <a:pt x="33950" y="20715"/>
                    <a:pt x="34903" y="19069"/>
                  </a:cubicBezTo>
                  <a:cubicBezTo>
                    <a:pt x="36311" y="16618"/>
                    <a:pt x="37204" y="14198"/>
                    <a:pt x="37350" y="11788"/>
                  </a:cubicBezTo>
                  <a:cubicBezTo>
                    <a:pt x="37491" y="9500"/>
                    <a:pt x="36958" y="7222"/>
                    <a:pt x="35555" y="4948"/>
                  </a:cubicBezTo>
                  <a:cubicBezTo>
                    <a:pt x="35382" y="4661"/>
                    <a:pt x="35195" y="4387"/>
                    <a:pt x="34999" y="4128"/>
                  </a:cubicBezTo>
                  <a:cubicBezTo>
                    <a:pt x="32771" y="1100"/>
                    <a:pt x="29640" y="0"/>
                    <a:pt x="26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4752025" y="3978475"/>
              <a:ext cx="251675" cy="297775"/>
            </a:xfrm>
            <a:custGeom>
              <a:avLst/>
              <a:gdLst/>
              <a:ahLst/>
              <a:cxnLst/>
              <a:rect l="l" t="t" r="r" b="b"/>
              <a:pathLst>
                <a:path w="10067" h="11911" extrusionOk="0">
                  <a:moveTo>
                    <a:pt x="10066" y="1"/>
                  </a:moveTo>
                  <a:lnTo>
                    <a:pt x="10066" y="1"/>
                  </a:lnTo>
                  <a:cubicBezTo>
                    <a:pt x="7743" y="105"/>
                    <a:pt x="5377" y="733"/>
                    <a:pt x="3226" y="1577"/>
                  </a:cubicBezTo>
                  <a:cubicBezTo>
                    <a:pt x="3072" y="1636"/>
                    <a:pt x="2917" y="1704"/>
                    <a:pt x="2761" y="1764"/>
                  </a:cubicBezTo>
                  <a:cubicBezTo>
                    <a:pt x="0" y="7136"/>
                    <a:pt x="1901" y="10548"/>
                    <a:pt x="3013" y="11911"/>
                  </a:cubicBezTo>
                  <a:cubicBezTo>
                    <a:pt x="4120" y="11406"/>
                    <a:pt x="5286" y="10699"/>
                    <a:pt x="6498" y="9925"/>
                  </a:cubicBezTo>
                  <a:cubicBezTo>
                    <a:pt x="6813" y="9719"/>
                    <a:pt x="7122" y="9546"/>
                    <a:pt x="7423" y="9400"/>
                  </a:cubicBezTo>
                  <a:cubicBezTo>
                    <a:pt x="6489" y="5627"/>
                    <a:pt x="8485" y="2087"/>
                    <a:pt x="100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5040225" y="4081325"/>
              <a:ext cx="260325" cy="195850"/>
            </a:xfrm>
            <a:custGeom>
              <a:avLst/>
              <a:gdLst/>
              <a:ahLst/>
              <a:cxnLst/>
              <a:rect l="l" t="t" r="r" b="b"/>
              <a:pathLst>
                <a:path w="10413" h="7834" extrusionOk="0">
                  <a:moveTo>
                    <a:pt x="7920" y="1"/>
                  </a:moveTo>
                  <a:cubicBezTo>
                    <a:pt x="5792" y="589"/>
                    <a:pt x="2862" y="1914"/>
                    <a:pt x="0" y="4881"/>
                  </a:cubicBezTo>
                  <a:cubicBezTo>
                    <a:pt x="966" y="5359"/>
                    <a:pt x="1403" y="6358"/>
                    <a:pt x="1081" y="7441"/>
                  </a:cubicBezTo>
                  <a:cubicBezTo>
                    <a:pt x="1044" y="7565"/>
                    <a:pt x="999" y="7697"/>
                    <a:pt x="949" y="7834"/>
                  </a:cubicBezTo>
                  <a:cubicBezTo>
                    <a:pt x="2258" y="7496"/>
                    <a:pt x="4373" y="7059"/>
                    <a:pt x="6519" y="7059"/>
                  </a:cubicBezTo>
                  <a:cubicBezTo>
                    <a:pt x="7815" y="7059"/>
                    <a:pt x="9123" y="7218"/>
                    <a:pt x="10271" y="7656"/>
                  </a:cubicBezTo>
                  <a:cubicBezTo>
                    <a:pt x="10412" y="5368"/>
                    <a:pt x="9884" y="3094"/>
                    <a:pt x="8480" y="816"/>
                  </a:cubicBezTo>
                  <a:cubicBezTo>
                    <a:pt x="8303" y="529"/>
                    <a:pt x="8116" y="255"/>
                    <a:pt x="79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4948300" y="4342425"/>
              <a:ext cx="287525" cy="252325"/>
            </a:xfrm>
            <a:custGeom>
              <a:avLst/>
              <a:gdLst/>
              <a:ahLst/>
              <a:cxnLst/>
              <a:rect l="l" t="t" r="r" b="b"/>
              <a:pathLst>
                <a:path w="11501" h="10093" extrusionOk="0">
                  <a:moveTo>
                    <a:pt x="3318" y="0"/>
                  </a:moveTo>
                  <a:cubicBezTo>
                    <a:pt x="2529" y="1281"/>
                    <a:pt x="1436" y="2753"/>
                    <a:pt x="1" y="4270"/>
                  </a:cubicBezTo>
                  <a:cubicBezTo>
                    <a:pt x="2834" y="5668"/>
                    <a:pt x="5678" y="8252"/>
                    <a:pt x="7501" y="10093"/>
                  </a:cubicBezTo>
                  <a:cubicBezTo>
                    <a:pt x="7688" y="9884"/>
                    <a:pt x="7865" y="9678"/>
                    <a:pt x="8024" y="9474"/>
                  </a:cubicBezTo>
                  <a:cubicBezTo>
                    <a:pt x="9373" y="7801"/>
                    <a:pt x="10554" y="6143"/>
                    <a:pt x="11501" y="4493"/>
                  </a:cubicBezTo>
                  <a:cubicBezTo>
                    <a:pt x="8712" y="1586"/>
                    <a:pt x="5223" y="438"/>
                    <a:pt x="331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4727200" y="4539275"/>
              <a:ext cx="289600" cy="262000"/>
            </a:xfrm>
            <a:custGeom>
              <a:avLst/>
              <a:gdLst/>
              <a:ahLst/>
              <a:cxnLst/>
              <a:rect l="l" t="t" r="r" b="b"/>
              <a:pathLst>
                <a:path w="11584" h="10480" extrusionOk="0">
                  <a:moveTo>
                    <a:pt x="4799" y="0"/>
                  </a:moveTo>
                  <a:cubicBezTo>
                    <a:pt x="4393" y="309"/>
                    <a:pt x="3969" y="616"/>
                    <a:pt x="3531" y="911"/>
                  </a:cubicBezTo>
                  <a:cubicBezTo>
                    <a:pt x="2420" y="1672"/>
                    <a:pt x="1226" y="2456"/>
                    <a:pt x="0" y="3245"/>
                  </a:cubicBezTo>
                  <a:cubicBezTo>
                    <a:pt x="2515" y="5400"/>
                    <a:pt x="4757" y="8393"/>
                    <a:pt x="6174" y="10480"/>
                  </a:cubicBezTo>
                  <a:cubicBezTo>
                    <a:pt x="8074" y="9190"/>
                    <a:pt x="9924" y="7855"/>
                    <a:pt x="11583" y="6543"/>
                  </a:cubicBezTo>
                  <a:cubicBezTo>
                    <a:pt x="9364" y="3276"/>
                    <a:pt x="6471" y="1089"/>
                    <a:pt x="479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4484100" y="4689400"/>
              <a:ext cx="268875" cy="278775"/>
            </a:xfrm>
            <a:custGeom>
              <a:avLst/>
              <a:gdLst/>
              <a:ahLst/>
              <a:cxnLst/>
              <a:rect l="l" t="t" r="r" b="b"/>
              <a:pathLst>
                <a:path w="10755" h="11151" extrusionOk="0">
                  <a:moveTo>
                    <a:pt x="5364" y="1"/>
                  </a:moveTo>
                  <a:cubicBezTo>
                    <a:pt x="3417" y="1240"/>
                    <a:pt x="1558" y="2447"/>
                    <a:pt x="0" y="3559"/>
                  </a:cubicBezTo>
                  <a:cubicBezTo>
                    <a:pt x="1722" y="5978"/>
                    <a:pt x="3659" y="9009"/>
                    <a:pt x="4999" y="11151"/>
                  </a:cubicBezTo>
                  <a:cubicBezTo>
                    <a:pt x="6685" y="10235"/>
                    <a:pt x="8667" y="9086"/>
                    <a:pt x="10754" y="7801"/>
                  </a:cubicBezTo>
                  <a:cubicBezTo>
                    <a:pt x="9000" y="4798"/>
                    <a:pt x="6758" y="1787"/>
                    <a:pt x="536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49"/>
          <p:cNvGrpSpPr/>
          <p:nvPr/>
        </p:nvGrpSpPr>
        <p:grpSpPr>
          <a:xfrm rot="3393326" flipH="1">
            <a:off x="6491042" y="1809077"/>
            <a:ext cx="1170924" cy="1525338"/>
            <a:chOff x="4363250" y="3978025"/>
            <a:chExt cx="937300" cy="1045925"/>
          </a:xfrm>
        </p:grpSpPr>
        <p:sp>
          <p:nvSpPr>
            <p:cNvPr id="1084" name="Google Shape;1084;p49"/>
            <p:cNvSpPr/>
            <p:nvPr/>
          </p:nvSpPr>
          <p:spPr>
            <a:xfrm>
              <a:off x="4363250" y="3978025"/>
              <a:ext cx="937300" cy="1045925"/>
            </a:xfrm>
            <a:custGeom>
              <a:avLst/>
              <a:gdLst/>
              <a:ahLst/>
              <a:cxnLst/>
              <a:rect l="l" t="t" r="r" b="b"/>
              <a:pathLst>
                <a:path w="37492" h="41837" extrusionOk="0">
                  <a:moveTo>
                    <a:pt x="26367" y="0"/>
                  </a:moveTo>
                  <a:cubicBezTo>
                    <a:pt x="26119" y="0"/>
                    <a:pt x="25871" y="6"/>
                    <a:pt x="25622" y="19"/>
                  </a:cubicBezTo>
                  <a:lnTo>
                    <a:pt x="25617" y="19"/>
                  </a:lnTo>
                  <a:cubicBezTo>
                    <a:pt x="23288" y="123"/>
                    <a:pt x="20924" y="751"/>
                    <a:pt x="18777" y="1595"/>
                  </a:cubicBezTo>
                  <a:cubicBezTo>
                    <a:pt x="18619" y="1654"/>
                    <a:pt x="18468" y="1722"/>
                    <a:pt x="18312" y="1782"/>
                  </a:cubicBezTo>
                  <a:lnTo>
                    <a:pt x="18308" y="1782"/>
                  </a:lnTo>
                  <a:cubicBezTo>
                    <a:pt x="17811" y="1991"/>
                    <a:pt x="17334" y="2210"/>
                    <a:pt x="16886" y="2438"/>
                  </a:cubicBezTo>
                  <a:cubicBezTo>
                    <a:pt x="12426" y="4661"/>
                    <a:pt x="10161" y="7737"/>
                    <a:pt x="11806" y="10284"/>
                  </a:cubicBezTo>
                  <a:cubicBezTo>
                    <a:pt x="12932" y="12025"/>
                    <a:pt x="14209" y="12695"/>
                    <a:pt x="15612" y="12695"/>
                  </a:cubicBezTo>
                  <a:cubicBezTo>
                    <a:pt x="16541" y="12695"/>
                    <a:pt x="17526" y="12401"/>
                    <a:pt x="18558" y="11929"/>
                  </a:cubicBezTo>
                  <a:cubicBezTo>
                    <a:pt x="19671" y="11424"/>
                    <a:pt x="20837" y="10713"/>
                    <a:pt x="22049" y="9937"/>
                  </a:cubicBezTo>
                  <a:cubicBezTo>
                    <a:pt x="22364" y="9737"/>
                    <a:pt x="22673" y="9560"/>
                    <a:pt x="22974" y="9418"/>
                  </a:cubicBezTo>
                  <a:cubicBezTo>
                    <a:pt x="23976" y="8915"/>
                    <a:pt x="24879" y="8699"/>
                    <a:pt x="25644" y="8699"/>
                  </a:cubicBezTo>
                  <a:cubicBezTo>
                    <a:pt x="26201" y="8699"/>
                    <a:pt x="26684" y="8813"/>
                    <a:pt x="27079" y="9013"/>
                  </a:cubicBezTo>
                  <a:cubicBezTo>
                    <a:pt x="28045" y="9491"/>
                    <a:pt x="28478" y="10484"/>
                    <a:pt x="28154" y="11573"/>
                  </a:cubicBezTo>
                  <a:cubicBezTo>
                    <a:pt x="28123" y="11697"/>
                    <a:pt x="28078" y="11824"/>
                    <a:pt x="28028" y="11960"/>
                  </a:cubicBezTo>
                  <a:cubicBezTo>
                    <a:pt x="27772" y="12667"/>
                    <a:pt x="27344" y="13560"/>
                    <a:pt x="26720" y="14576"/>
                  </a:cubicBezTo>
                  <a:cubicBezTo>
                    <a:pt x="25931" y="15857"/>
                    <a:pt x="24833" y="17324"/>
                    <a:pt x="23397" y="18841"/>
                  </a:cubicBezTo>
                  <a:cubicBezTo>
                    <a:pt x="22268" y="20040"/>
                    <a:pt x="20924" y="21270"/>
                    <a:pt x="19357" y="22450"/>
                  </a:cubicBezTo>
                  <a:cubicBezTo>
                    <a:pt x="18951" y="22759"/>
                    <a:pt x="18527" y="23060"/>
                    <a:pt x="18089" y="23361"/>
                  </a:cubicBezTo>
                  <a:cubicBezTo>
                    <a:pt x="16978" y="24122"/>
                    <a:pt x="15784" y="24906"/>
                    <a:pt x="14554" y="25695"/>
                  </a:cubicBezTo>
                  <a:cubicBezTo>
                    <a:pt x="13113" y="26614"/>
                    <a:pt x="11633" y="27544"/>
                    <a:pt x="10198" y="28456"/>
                  </a:cubicBezTo>
                  <a:cubicBezTo>
                    <a:pt x="8247" y="29695"/>
                    <a:pt x="6392" y="30898"/>
                    <a:pt x="4834" y="32014"/>
                  </a:cubicBezTo>
                  <a:cubicBezTo>
                    <a:pt x="3002" y="33331"/>
                    <a:pt x="1595" y="34525"/>
                    <a:pt x="966" y="35495"/>
                  </a:cubicBezTo>
                  <a:cubicBezTo>
                    <a:pt x="1" y="36990"/>
                    <a:pt x="401" y="38753"/>
                    <a:pt x="1399" y="40043"/>
                  </a:cubicBezTo>
                  <a:cubicBezTo>
                    <a:pt x="2212" y="41103"/>
                    <a:pt x="3424" y="41837"/>
                    <a:pt x="4601" y="41837"/>
                  </a:cubicBezTo>
                  <a:cubicBezTo>
                    <a:pt x="4796" y="41837"/>
                    <a:pt x="4990" y="41817"/>
                    <a:pt x="5181" y="41774"/>
                  </a:cubicBezTo>
                  <a:cubicBezTo>
                    <a:pt x="5883" y="41624"/>
                    <a:pt x="7591" y="40822"/>
                    <a:pt x="9833" y="39606"/>
                  </a:cubicBezTo>
                  <a:cubicBezTo>
                    <a:pt x="11515" y="38690"/>
                    <a:pt x="13501" y="37541"/>
                    <a:pt x="15588" y="36256"/>
                  </a:cubicBezTo>
                  <a:cubicBezTo>
                    <a:pt x="17269" y="35217"/>
                    <a:pt x="19019" y="34092"/>
                    <a:pt x="20728" y="32930"/>
                  </a:cubicBezTo>
                  <a:cubicBezTo>
                    <a:pt x="22628" y="31640"/>
                    <a:pt x="24482" y="30305"/>
                    <a:pt x="26141" y="28993"/>
                  </a:cubicBezTo>
                  <a:cubicBezTo>
                    <a:pt x="28055" y="27480"/>
                    <a:pt x="29713" y="26004"/>
                    <a:pt x="30903" y="24664"/>
                  </a:cubicBezTo>
                  <a:cubicBezTo>
                    <a:pt x="31090" y="24460"/>
                    <a:pt x="31262" y="24254"/>
                    <a:pt x="31426" y="24050"/>
                  </a:cubicBezTo>
                  <a:cubicBezTo>
                    <a:pt x="32770" y="22372"/>
                    <a:pt x="33950" y="20715"/>
                    <a:pt x="34903" y="19069"/>
                  </a:cubicBezTo>
                  <a:cubicBezTo>
                    <a:pt x="36311" y="16618"/>
                    <a:pt x="37204" y="14198"/>
                    <a:pt x="37350" y="11788"/>
                  </a:cubicBezTo>
                  <a:cubicBezTo>
                    <a:pt x="37491" y="9500"/>
                    <a:pt x="36958" y="7222"/>
                    <a:pt x="35555" y="4948"/>
                  </a:cubicBezTo>
                  <a:cubicBezTo>
                    <a:pt x="35382" y="4661"/>
                    <a:pt x="35195" y="4387"/>
                    <a:pt x="34999" y="4128"/>
                  </a:cubicBezTo>
                  <a:cubicBezTo>
                    <a:pt x="32771" y="1100"/>
                    <a:pt x="29640" y="0"/>
                    <a:pt x="26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4752025" y="3978475"/>
              <a:ext cx="251675" cy="297775"/>
            </a:xfrm>
            <a:custGeom>
              <a:avLst/>
              <a:gdLst/>
              <a:ahLst/>
              <a:cxnLst/>
              <a:rect l="l" t="t" r="r" b="b"/>
              <a:pathLst>
                <a:path w="10067" h="11911" extrusionOk="0">
                  <a:moveTo>
                    <a:pt x="10066" y="1"/>
                  </a:moveTo>
                  <a:lnTo>
                    <a:pt x="10066" y="1"/>
                  </a:lnTo>
                  <a:cubicBezTo>
                    <a:pt x="7743" y="105"/>
                    <a:pt x="5377" y="733"/>
                    <a:pt x="3226" y="1577"/>
                  </a:cubicBezTo>
                  <a:cubicBezTo>
                    <a:pt x="3072" y="1636"/>
                    <a:pt x="2917" y="1704"/>
                    <a:pt x="2761" y="1764"/>
                  </a:cubicBezTo>
                  <a:cubicBezTo>
                    <a:pt x="0" y="7136"/>
                    <a:pt x="1901" y="10548"/>
                    <a:pt x="3013" y="11911"/>
                  </a:cubicBezTo>
                  <a:cubicBezTo>
                    <a:pt x="4120" y="11406"/>
                    <a:pt x="5286" y="10699"/>
                    <a:pt x="6498" y="9925"/>
                  </a:cubicBezTo>
                  <a:cubicBezTo>
                    <a:pt x="6813" y="9719"/>
                    <a:pt x="7122" y="9546"/>
                    <a:pt x="7423" y="9400"/>
                  </a:cubicBezTo>
                  <a:cubicBezTo>
                    <a:pt x="6489" y="5627"/>
                    <a:pt x="8485" y="2087"/>
                    <a:pt x="100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5040225" y="4081325"/>
              <a:ext cx="260325" cy="195850"/>
            </a:xfrm>
            <a:custGeom>
              <a:avLst/>
              <a:gdLst/>
              <a:ahLst/>
              <a:cxnLst/>
              <a:rect l="l" t="t" r="r" b="b"/>
              <a:pathLst>
                <a:path w="10413" h="7834" extrusionOk="0">
                  <a:moveTo>
                    <a:pt x="7920" y="1"/>
                  </a:moveTo>
                  <a:cubicBezTo>
                    <a:pt x="5792" y="589"/>
                    <a:pt x="2862" y="1914"/>
                    <a:pt x="0" y="4881"/>
                  </a:cubicBezTo>
                  <a:cubicBezTo>
                    <a:pt x="966" y="5359"/>
                    <a:pt x="1403" y="6358"/>
                    <a:pt x="1081" y="7441"/>
                  </a:cubicBezTo>
                  <a:cubicBezTo>
                    <a:pt x="1044" y="7565"/>
                    <a:pt x="999" y="7697"/>
                    <a:pt x="949" y="7834"/>
                  </a:cubicBezTo>
                  <a:cubicBezTo>
                    <a:pt x="2258" y="7496"/>
                    <a:pt x="4373" y="7059"/>
                    <a:pt x="6519" y="7059"/>
                  </a:cubicBezTo>
                  <a:cubicBezTo>
                    <a:pt x="7815" y="7059"/>
                    <a:pt x="9123" y="7218"/>
                    <a:pt x="10271" y="7656"/>
                  </a:cubicBezTo>
                  <a:cubicBezTo>
                    <a:pt x="10412" y="5368"/>
                    <a:pt x="9884" y="3094"/>
                    <a:pt x="8480" y="816"/>
                  </a:cubicBezTo>
                  <a:cubicBezTo>
                    <a:pt x="8303" y="529"/>
                    <a:pt x="8116" y="255"/>
                    <a:pt x="79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4948300" y="4342425"/>
              <a:ext cx="287525" cy="252325"/>
            </a:xfrm>
            <a:custGeom>
              <a:avLst/>
              <a:gdLst/>
              <a:ahLst/>
              <a:cxnLst/>
              <a:rect l="l" t="t" r="r" b="b"/>
              <a:pathLst>
                <a:path w="11501" h="10093" extrusionOk="0">
                  <a:moveTo>
                    <a:pt x="3318" y="0"/>
                  </a:moveTo>
                  <a:cubicBezTo>
                    <a:pt x="2529" y="1281"/>
                    <a:pt x="1436" y="2753"/>
                    <a:pt x="1" y="4270"/>
                  </a:cubicBezTo>
                  <a:cubicBezTo>
                    <a:pt x="2834" y="5668"/>
                    <a:pt x="5678" y="8252"/>
                    <a:pt x="7501" y="10093"/>
                  </a:cubicBezTo>
                  <a:cubicBezTo>
                    <a:pt x="7688" y="9884"/>
                    <a:pt x="7865" y="9678"/>
                    <a:pt x="8024" y="9474"/>
                  </a:cubicBezTo>
                  <a:cubicBezTo>
                    <a:pt x="9373" y="7801"/>
                    <a:pt x="10554" y="6143"/>
                    <a:pt x="11501" y="4493"/>
                  </a:cubicBezTo>
                  <a:cubicBezTo>
                    <a:pt x="8712" y="1586"/>
                    <a:pt x="5223" y="438"/>
                    <a:pt x="331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4727200" y="4539275"/>
              <a:ext cx="289600" cy="262000"/>
            </a:xfrm>
            <a:custGeom>
              <a:avLst/>
              <a:gdLst/>
              <a:ahLst/>
              <a:cxnLst/>
              <a:rect l="l" t="t" r="r" b="b"/>
              <a:pathLst>
                <a:path w="11584" h="10480" extrusionOk="0">
                  <a:moveTo>
                    <a:pt x="4799" y="0"/>
                  </a:moveTo>
                  <a:cubicBezTo>
                    <a:pt x="4393" y="309"/>
                    <a:pt x="3969" y="616"/>
                    <a:pt x="3531" y="911"/>
                  </a:cubicBezTo>
                  <a:cubicBezTo>
                    <a:pt x="2420" y="1672"/>
                    <a:pt x="1226" y="2456"/>
                    <a:pt x="0" y="3245"/>
                  </a:cubicBezTo>
                  <a:cubicBezTo>
                    <a:pt x="2515" y="5400"/>
                    <a:pt x="4757" y="8393"/>
                    <a:pt x="6174" y="10480"/>
                  </a:cubicBezTo>
                  <a:cubicBezTo>
                    <a:pt x="8074" y="9190"/>
                    <a:pt x="9924" y="7855"/>
                    <a:pt x="11583" y="6543"/>
                  </a:cubicBezTo>
                  <a:cubicBezTo>
                    <a:pt x="9364" y="3276"/>
                    <a:pt x="6471" y="1089"/>
                    <a:pt x="479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4484100" y="4689400"/>
              <a:ext cx="268875" cy="278775"/>
            </a:xfrm>
            <a:custGeom>
              <a:avLst/>
              <a:gdLst/>
              <a:ahLst/>
              <a:cxnLst/>
              <a:rect l="l" t="t" r="r" b="b"/>
              <a:pathLst>
                <a:path w="10755" h="11151" extrusionOk="0">
                  <a:moveTo>
                    <a:pt x="5364" y="1"/>
                  </a:moveTo>
                  <a:cubicBezTo>
                    <a:pt x="3417" y="1240"/>
                    <a:pt x="1558" y="2447"/>
                    <a:pt x="0" y="3559"/>
                  </a:cubicBezTo>
                  <a:cubicBezTo>
                    <a:pt x="1722" y="5978"/>
                    <a:pt x="3659" y="9009"/>
                    <a:pt x="4999" y="11151"/>
                  </a:cubicBezTo>
                  <a:cubicBezTo>
                    <a:pt x="6685" y="10235"/>
                    <a:pt x="8667" y="9086"/>
                    <a:pt x="10754" y="7801"/>
                  </a:cubicBezTo>
                  <a:cubicBezTo>
                    <a:pt x="9000" y="4798"/>
                    <a:pt x="6758" y="1787"/>
                    <a:pt x="536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vejic 1: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518" y="1479000"/>
            <a:ext cx="4540939" cy="2185500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Kaj potrebujemo?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Več palčk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Lepilo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Vrvico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Papir ali druge materiale iz katerih bomo izdelali okraske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Škarje</a:t>
            </a:r>
          </a:p>
        </p:txBody>
      </p:sp>
      <p:pic>
        <p:nvPicPr>
          <p:cNvPr id="5" name="Slika 4" descr="Slika, ki vsebuje besede notranji, umazano&#10;&#10;Opis je samodejno ustvarjen">
            <a:extLst>
              <a:ext uri="{FF2B5EF4-FFF2-40B4-BE49-F238E27FC236}">
                <a16:creationId xmlns:a16="http://schemas.microsoft.com/office/drawing/2014/main" id="{28F927CA-739B-4610-9884-F7DF29187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9564"/>
          <a:stretch/>
        </p:blipFill>
        <p:spPr>
          <a:xfrm>
            <a:off x="5573486" y="1479000"/>
            <a:ext cx="2915339" cy="29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vejic 1 – postopek: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226" y="1479000"/>
            <a:ext cx="4540939" cy="2185500"/>
          </a:xfrm>
        </p:spPr>
        <p:txBody>
          <a:bodyPr/>
          <a:lstStyle/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Naberi vejice/najdi palčke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Vejice/palčke nalomi na različne dolžine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Izberi vejico/palčko, ki bo predstavljala deblo in nanjo nalepi druge palčke, ki bodo predstavljaje veje. Sledijo naj si od najkrajše do najdaljše. Na koncu pa ne pozabi pustiti del debla brez vej.</a:t>
            </a:r>
          </a:p>
        </p:txBody>
      </p:sp>
      <p:pic>
        <p:nvPicPr>
          <p:cNvPr id="6" name="Slika 5" descr="Slika, ki vsebuje besede notranji, umazano&#10;&#10;Opis je samodejno ustvarjen">
            <a:extLst>
              <a:ext uri="{FF2B5EF4-FFF2-40B4-BE49-F238E27FC236}">
                <a16:creationId xmlns:a16="http://schemas.microsoft.com/office/drawing/2014/main" id="{B8A8631B-1DDD-4890-9607-CA07F5E2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01"/>
          <a:stretch/>
        </p:blipFill>
        <p:spPr>
          <a:xfrm>
            <a:off x="5805869" y="1478632"/>
            <a:ext cx="3028905" cy="312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8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vejic 1 – postopek: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226" y="1948936"/>
            <a:ext cx="4540939" cy="2185500"/>
          </a:xfrm>
        </p:spPr>
        <p:txBody>
          <a:bodyPr/>
          <a:lstStyle/>
          <a:p>
            <a:pPr marL="571500" indent="-457200">
              <a:buClr>
                <a:schemeClr val="accent1"/>
              </a:buClr>
              <a:buFont typeface="+mj-lt"/>
              <a:buAutoNum type="arabicPeriod" startAt="4"/>
            </a:pPr>
            <a:r>
              <a:rPr lang="sl-SI" sz="2000" dirty="0">
                <a:latin typeface="Bookman Old Style" panose="02050604050505020204" pitchFamily="18" charset="0"/>
              </a:rPr>
              <a:t>Počakaj da se lepilo posuši, nato na zadnjo stran prilepi vrvico, da boš lahko okrasek obesil.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 startAt="4"/>
            </a:pPr>
            <a:r>
              <a:rPr lang="sl-SI" sz="2000" dirty="0">
                <a:latin typeface="Bookman Old Style" panose="02050604050505020204" pitchFamily="18" charset="0"/>
              </a:rPr>
              <a:t>Okrasek tudi okrasi kot bi drugače okrasil novoletno jelko. Ne pozabi na domišljijo.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9709619-6545-40AC-A1C0-95C88620A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546" y="1252596"/>
            <a:ext cx="2381250" cy="20669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5F465AF-BFAB-41DB-BF22-8D78406C8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23" r="2" b="9736"/>
          <a:stretch/>
        </p:blipFill>
        <p:spPr>
          <a:xfrm>
            <a:off x="6957078" y="2758625"/>
            <a:ext cx="2186922" cy="2264557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678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vejic 2: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661" y="1835550"/>
            <a:ext cx="4540939" cy="2185500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Kaj potrebujemo?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3 vejice/palčke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Barvni papir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Tempere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Vrvico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Lepilo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Škarje</a:t>
            </a:r>
          </a:p>
        </p:txBody>
      </p:sp>
      <p:pic>
        <p:nvPicPr>
          <p:cNvPr id="4098" name="Picture 2" descr="These popsicle stick Christmas trees are so much FUN! They're so easy to make and you can decorate them however you want!">
            <a:extLst>
              <a:ext uri="{FF2B5EF4-FFF2-40B4-BE49-F238E27FC236}">
                <a16:creationId xmlns:a16="http://schemas.microsoft.com/office/drawing/2014/main" id="{4C625295-3A70-443B-A5F9-39F5C2FBE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85" y="1226710"/>
            <a:ext cx="2251529" cy="33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8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vejic 2 – postopek: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780" y="1948568"/>
            <a:ext cx="4540939" cy="2185500"/>
          </a:xfrm>
        </p:spPr>
        <p:txBody>
          <a:bodyPr/>
          <a:lstStyle/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Najdi dve vejici/palčki, ki sta enako dolgi in eno, ki je krajša od njiju in jih pobarvaj (neobvezno). Izreži zvezdo in deblo (pravokotnik) iz papirja.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8E867E7-5CB4-4453-A71F-1D52E6A93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210" y="1948568"/>
            <a:ext cx="3885010" cy="18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9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vejic 2 – postopek: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780" y="1948567"/>
            <a:ext cx="4540939" cy="2391203"/>
          </a:xfrm>
        </p:spPr>
        <p:txBody>
          <a:bodyPr/>
          <a:lstStyle/>
          <a:p>
            <a:pPr marL="571500" indent="-457200">
              <a:buClr>
                <a:schemeClr val="accent1"/>
              </a:buClr>
              <a:buFont typeface="+mj-lt"/>
              <a:buAutoNum type="arabicPeriod" startAt="2"/>
            </a:pPr>
            <a:r>
              <a:rPr lang="sl-SI" sz="2000" dirty="0">
                <a:latin typeface="Bookman Old Style" panose="02050604050505020204" pitchFamily="18" charset="0"/>
              </a:rPr>
              <a:t>Vejice/palčke zlepi skupaj tako, da nastane trikotnik (krajša izmed vejic/palčk je spodaj). Preden zlimaš vrh smrekice, med palčki vstavi vrvico tako, da jo zlimaš med vejici/palčki.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4648983-2413-4E88-8FA7-597C84364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617" y="804394"/>
            <a:ext cx="1887499" cy="267730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1FE7BA9-1F1F-4D7E-9984-5BDFCC06D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970" y="2708756"/>
            <a:ext cx="2095186" cy="199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1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vejic 2 – postopek: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780" y="1948567"/>
            <a:ext cx="4540939" cy="2391203"/>
          </a:xfrm>
        </p:spPr>
        <p:txBody>
          <a:bodyPr/>
          <a:lstStyle/>
          <a:p>
            <a:pPr marL="571500" indent="-457200">
              <a:buClr>
                <a:schemeClr val="accent1"/>
              </a:buClr>
              <a:buFont typeface="+mj-lt"/>
              <a:buAutoNum type="arabicPeriod" startAt="3"/>
            </a:pPr>
            <a:r>
              <a:rPr lang="sl-SI" sz="2000" dirty="0">
                <a:latin typeface="Bookman Old Style" panose="02050604050505020204" pitchFamily="18" charset="0"/>
              </a:rPr>
              <a:t>Na vrh trikotnika prilepi zvezdo in na dno deblo. Palčke pa okrasi po želji, kot, da bi okraševal novoletno jelko doma.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AD833D0-D11A-4121-8F25-B21E10C34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203" y="2351955"/>
            <a:ext cx="1770017" cy="263199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8FDCCEC-7762-4EA1-B229-5D13BA3F1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083" y="1456012"/>
            <a:ext cx="1317295" cy="21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7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vejic 3: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114" y="1835550"/>
            <a:ext cx="4540939" cy="2185500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Kaj potrebujemo?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Vejice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Volno/barvno vrvico/nit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Barvni papir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Lepilo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Škarje</a:t>
            </a:r>
          </a:p>
        </p:txBody>
      </p:sp>
      <p:pic>
        <p:nvPicPr>
          <p:cNvPr id="7170" name="Picture 2" descr="DIY mini Christmas trees">
            <a:extLst>
              <a:ext uri="{FF2B5EF4-FFF2-40B4-BE49-F238E27FC236}">
                <a16:creationId xmlns:a16="http://schemas.microsoft.com/office/drawing/2014/main" id="{5DF9827C-A27C-4461-8E50-6D658ACE0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5550"/>
            <a:ext cx="4201886" cy="255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99161"/>
      </p:ext>
    </p:extLst>
  </p:cSld>
  <p:clrMapOvr>
    <a:masterClrMapping/>
  </p:clrMapOvr>
</p:sld>
</file>

<file path=ppt/theme/theme1.xml><?xml version="1.0" encoding="utf-8"?>
<a:theme xmlns:a="http://schemas.openxmlformats.org/drawingml/2006/main" name="Holly Jolly by Slidesgo">
  <a:themeElements>
    <a:clrScheme name="Simple Light">
      <a:dk1>
        <a:srgbClr val="000000"/>
      </a:dk1>
      <a:lt1>
        <a:srgbClr val="F3F3F3"/>
      </a:lt1>
      <a:dk2>
        <a:srgbClr val="595959"/>
      </a:dk2>
      <a:lt2>
        <a:srgbClr val="D8D8D8"/>
      </a:lt2>
      <a:accent1>
        <a:srgbClr val="CCAA75"/>
      </a:accent1>
      <a:accent2>
        <a:srgbClr val="C14540"/>
      </a:accent2>
      <a:accent3>
        <a:srgbClr val="869D65"/>
      </a:accent3>
      <a:accent4>
        <a:srgbClr val="7A6446"/>
      </a:accent4>
      <a:accent5>
        <a:srgbClr val="742929"/>
      </a:accent5>
      <a:accent6>
        <a:srgbClr val="515E3E"/>
      </a:accent6>
      <a:hlink>
        <a:srgbClr val="C145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389</Words>
  <Application>Microsoft Office PowerPoint</Application>
  <PresentationFormat>Diaprojekcija na zaslonu (16:9)</PresentationFormat>
  <Paragraphs>43</Paragraphs>
  <Slides>11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Bookman Old Style</vt:lpstr>
      <vt:lpstr>Bigelow Rules</vt:lpstr>
      <vt:lpstr>Arial</vt:lpstr>
      <vt:lpstr>Dancing Script</vt:lpstr>
      <vt:lpstr>Holly Jolly by Slidesgo</vt:lpstr>
      <vt:lpstr>Okraski iz vejic</vt:lpstr>
      <vt:lpstr>Okraski iz vejic 1:</vt:lpstr>
      <vt:lpstr>Okraski iz vejic 1 – postopek:</vt:lpstr>
      <vt:lpstr>Okraski iz vejic 1 – postopek:</vt:lpstr>
      <vt:lpstr>Okraski iz vejic 2:</vt:lpstr>
      <vt:lpstr>Okraski iz vejic 2 – postopek:</vt:lpstr>
      <vt:lpstr>Okraski iz vejic 2 – postopek:</vt:lpstr>
      <vt:lpstr>Okraski iz vejic 2 – postopek:</vt:lpstr>
      <vt:lpstr>Okraski iz vejic 3:</vt:lpstr>
      <vt:lpstr>Okraski iz vejic 3 – postopek:</vt:lpstr>
      <vt:lpstr>Veliko veselja pri ustvarjanju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TEHNIŠKI DAN</dc:title>
  <dc:creator>Nika Pirjevec</dc:creator>
  <cp:lastModifiedBy>Nika Pirjevec</cp:lastModifiedBy>
  <cp:revision>6</cp:revision>
  <dcterms:modified xsi:type="dcterms:W3CDTF">2020-12-06T18:54:00Z</dcterms:modified>
  <cp:contentStatus/>
</cp:coreProperties>
</file>