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A6C1C-EA3B-44EA-A5A6-58719B126618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C1B8-295D-4A6A-BB49-603F0CF8E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6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FC1B8-295D-4A6A-BB49-603F0CF8E6A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092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70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292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912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70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02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343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5050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402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9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73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670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66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91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900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70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951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93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F90D19F-FD60-7D43-B925-C4871126B8F5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D773B36-1DAE-9941-B0C4-84D9C8A284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159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4" y="2099732"/>
            <a:ext cx="9633207" cy="3500967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Dan in noč povezujeta svit in mrak</a:t>
            </a:r>
            <a:br>
              <a:rPr lang="sl-SI" dirty="0">
                <a:solidFill>
                  <a:schemeClr val="tx1"/>
                </a:solidFill>
              </a:rPr>
            </a:br>
            <a:br>
              <a:rPr lang="sl-SI" dirty="0">
                <a:solidFill>
                  <a:schemeClr val="tx1"/>
                </a:solidFill>
              </a:rPr>
            </a:b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2777">
        <p14:flash/>
      </p:transition>
    </mc:Choice>
    <mc:Fallback xmlns="">
      <p:transition spd="slow" advTm="22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Dan in noč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4954" y="2347546"/>
            <a:ext cx="8825659" cy="3672254"/>
          </a:xfrm>
        </p:spPr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Zemlja se vrti okoli svoje osi.</a:t>
            </a:r>
          </a:p>
          <a:p>
            <a:r>
              <a:rPr lang="sl-SI" b="1" dirty="0">
                <a:solidFill>
                  <a:schemeClr val="tx1"/>
                </a:solidFill>
              </a:rPr>
              <a:t>Okoli svoje osi se zavrti v enem dnevu oziroma v 24 urah.</a:t>
            </a:r>
          </a:p>
          <a:p>
            <a:r>
              <a:rPr lang="sl-SI" b="1" dirty="0">
                <a:solidFill>
                  <a:schemeClr val="tx1"/>
                </a:solidFill>
              </a:rPr>
              <a:t>Sonce osvetljuje površino Zemlje le iz ene strani, na tisti polovici je takrat dan, na drugi pa noč.</a:t>
            </a:r>
          </a:p>
          <a:p>
            <a:endParaRPr lang="sl-SI" dirty="0"/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"/>
          <a:stretch/>
        </p:blipFill>
        <p:spPr>
          <a:xfrm>
            <a:off x="6848174" y="3683939"/>
            <a:ext cx="2673895" cy="2602600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1497">
        <p14:flash/>
      </p:transition>
    </mc:Choice>
    <mc:Fallback xmlns="">
      <p:transition spd="slow" advTm="31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04581" y="1388596"/>
            <a:ext cx="10515600" cy="4351338"/>
          </a:xfrm>
        </p:spPr>
        <p:txBody>
          <a:bodyPr>
            <a:normAutofit lnSpcReduction="10000"/>
          </a:bodyPr>
          <a:lstStyle/>
          <a:p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sz="2800" dirty="0">
                <a:solidFill>
                  <a:schemeClr val="tx1"/>
                </a:solidFill>
              </a:rPr>
              <a:t>Dan in noč povezujeta svit in mrak</a:t>
            </a:r>
          </a:p>
          <a:p>
            <a:pPr marL="0" indent="0">
              <a:buNone/>
            </a:pPr>
            <a:endParaRPr lang="sl-S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- </a:t>
            </a:r>
            <a:r>
              <a:rPr lang="sl-SI" sz="2800" dirty="0">
                <a:solidFill>
                  <a:schemeClr val="accent6">
                    <a:lumMod val="75000"/>
                  </a:schemeClr>
                </a:solidFill>
              </a:rPr>
              <a:t>svit</a:t>
            </a:r>
            <a:r>
              <a:rPr lang="sl-SI" sz="2800" dirty="0">
                <a:solidFill>
                  <a:schemeClr val="tx1"/>
                </a:solidFill>
              </a:rPr>
              <a:t>: čas ko noč prehaja v dan, preden vzide sonce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- </a:t>
            </a:r>
            <a:r>
              <a:rPr lang="sl-SI" sz="2800" dirty="0">
                <a:solidFill>
                  <a:schemeClr val="accent6">
                    <a:lumMod val="75000"/>
                  </a:schemeClr>
                </a:solidFill>
              </a:rPr>
              <a:t>mrak</a:t>
            </a:r>
            <a:r>
              <a:rPr lang="sl-SI" sz="2800" dirty="0">
                <a:solidFill>
                  <a:schemeClr val="tx1"/>
                </a:solidFill>
              </a:rPr>
              <a:t>: zvečer, preden se popolnoma stemni</a:t>
            </a:r>
          </a:p>
          <a:p>
            <a:pPr>
              <a:buFontTx/>
              <a:buChar char="-"/>
            </a:pPr>
            <a:endParaRPr lang="sl-SI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sl-SI" sz="2800" dirty="0">
                <a:solidFill>
                  <a:schemeClr val="tx1"/>
                </a:solidFill>
              </a:rPr>
              <a:t>SVETLI IN TEMNI DEL DNEVA SE IZMENJUJETA.</a:t>
            </a: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1460">
        <p14:flash/>
      </p:transition>
    </mc:Choice>
    <mc:Fallback xmlns="">
      <p:transition spd="slow" advTm="31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Prisojna in osojna stran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01423" cy="3416300"/>
          </a:xfrm>
        </p:spPr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Prisojna pobočja: sončna južna pobočja, ki so bolj porasla. JUŽNA STRAN</a:t>
            </a:r>
          </a:p>
          <a:p>
            <a:r>
              <a:rPr lang="sl-SI" b="1" dirty="0">
                <a:solidFill>
                  <a:schemeClr val="tx1"/>
                </a:solidFill>
              </a:rPr>
              <a:t>Osojna pobočja: severna pobočja, ki so v senci in so bolj neporasla</a:t>
            </a:r>
            <a:r>
              <a:rPr lang="sl-SI" dirty="0"/>
              <a:t>. </a:t>
            </a:r>
            <a:r>
              <a:rPr lang="sl-SI" b="1" dirty="0">
                <a:solidFill>
                  <a:schemeClr val="tx1"/>
                </a:solidFill>
              </a:rPr>
              <a:t>SEVERNA STRAN</a:t>
            </a:r>
          </a:p>
        </p:txBody>
      </p:sp>
      <p:pic>
        <p:nvPicPr>
          <p:cNvPr id="6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13139"/>
            <a:ext cx="4103078" cy="2758257"/>
          </a:xfrm>
          <a:prstGeom prst="rect">
            <a:avLst/>
          </a:prstGeom>
        </p:spPr>
      </p:pic>
      <p:pic>
        <p:nvPicPr>
          <p:cNvPr id="8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44" y="3711417"/>
            <a:ext cx="3956423" cy="2759979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1465">
        <p14:flash/>
      </p:transition>
    </mc:Choice>
    <mc:Fallback xmlns="">
      <p:transition spd="slow" advTm="41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6682EDA-1D97-4301-AD20-9B62CEB9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OSOJNA ali SENČNA STRAN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D0057433-40C6-472B-991B-3A9B5577F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230" t="17307" r="18446" b="44692"/>
          <a:stretch/>
        </p:blipFill>
        <p:spPr>
          <a:xfrm>
            <a:off x="485422" y="2950920"/>
            <a:ext cx="4502695" cy="352251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5155ECD-D0D9-4637-8E9B-CF71374153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815" t="19260" r="18665" b="44362"/>
          <a:stretch/>
        </p:blipFill>
        <p:spPr>
          <a:xfrm>
            <a:off x="7068421" y="2773894"/>
            <a:ext cx="4609016" cy="355631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5B3A7EE8-178F-46A1-AC67-7F98912494BA}"/>
              </a:ext>
            </a:extLst>
          </p:cNvPr>
          <p:cNvSpPr/>
          <p:nvPr/>
        </p:nvSpPr>
        <p:spPr>
          <a:xfrm>
            <a:off x="4870234" y="2472841"/>
            <a:ext cx="6096000" cy="956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 Gozdovi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 Smučišča</a:t>
            </a:r>
          </a:p>
        </p:txBody>
      </p:sp>
      <p:pic>
        <p:nvPicPr>
          <p:cNvPr id="9" name="Glas 008_sd">
            <a:hlinkClick r:id="" action="ppaction://media"/>
            <a:extLst>
              <a:ext uri="{FF2B5EF4-FFF2-40B4-BE49-F238E27FC236}">
                <a16:creationId xmlns:a16="http://schemas.microsoft.com/office/drawing/2014/main" id="{E754B816-2C96-4DD2-8997-C2284F072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96978" y="6168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515">
        <p14:flash/>
      </p:transition>
    </mc:Choice>
    <mc:Fallback xmlns="">
      <p:transition spd="slow" advTm="3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C9B42B-5F31-4F67-B9E9-A4927505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PRISOJNA ali SONČNA STRAN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F0F7866-53CD-474B-9D7C-80C3E429E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4044" t="17968" r="19004" b="44031"/>
          <a:stretch/>
        </p:blipFill>
        <p:spPr>
          <a:xfrm>
            <a:off x="451555" y="2224785"/>
            <a:ext cx="3970129" cy="3148725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53F70658-3449-45B3-8CBA-60184C143E87}"/>
              </a:ext>
            </a:extLst>
          </p:cNvPr>
          <p:cNvSpPr/>
          <p:nvPr/>
        </p:nvSpPr>
        <p:spPr>
          <a:xfrm>
            <a:off x="4722318" y="2489255"/>
            <a:ext cx="6096000" cy="18794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 Naselja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 Vinogradi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Sadovnjaki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2000" b="1" dirty="0"/>
              <a:t>Vrtovi</a:t>
            </a:r>
          </a:p>
        </p:txBody>
      </p:sp>
      <p:pic>
        <p:nvPicPr>
          <p:cNvPr id="1028" name="Picture 4" descr="IDRIJSKO IN GORIŠKA BRDA">
            <a:extLst>
              <a:ext uri="{FF2B5EF4-FFF2-40B4-BE49-F238E27FC236}">
                <a16:creationId xmlns:a16="http://schemas.microsoft.com/office/drawing/2014/main" id="{1C4FF93F-6B20-4971-B21E-4ED25DE2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92" y="1726520"/>
            <a:ext cx="3811358" cy="22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 pripravljate na vrtičkanje? Potem morate vedeti to! - Dominvrt.si">
            <a:extLst>
              <a:ext uri="{FF2B5EF4-FFF2-40B4-BE49-F238E27FC236}">
                <a16:creationId xmlns:a16="http://schemas.microsoft.com/office/drawing/2014/main" id="{042E22CF-DDA9-4221-82C2-05352315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53" y="4346165"/>
            <a:ext cx="2372077" cy="23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las 009_sd">
            <a:hlinkClick r:id="" action="ppaction://media"/>
            <a:extLst>
              <a:ext uri="{FF2B5EF4-FFF2-40B4-BE49-F238E27FC236}">
                <a16:creationId xmlns:a16="http://schemas.microsoft.com/office/drawing/2014/main" id="{D50BC866-B63F-4174-972B-9B8FDAAB3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18318" y="596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EC62-D32D-4DDC-8FD4-47C80F8E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ZAPIS V ZVEZEK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29FA3-9435-4721-9E01-CD3CB5F14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236762"/>
            <a:ext cx="8636160" cy="3783037"/>
          </a:xfrm>
        </p:spPr>
        <p:txBody>
          <a:bodyPr>
            <a:normAutofit fontScale="25000" lnSpcReduction="20000"/>
          </a:bodyPr>
          <a:lstStyle/>
          <a:p>
            <a:r>
              <a:rPr lang="sl-SI" sz="7200" dirty="0"/>
              <a:t>V zvezek napišite naslov.</a:t>
            </a:r>
          </a:p>
          <a:p>
            <a:r>
              <a:rPr lang="sl-SI" sz="7200" dirty="0"/>
              <a:t>DAN IN NOČ POVEZUJETA SVIT IN MRAK</a:t>
            </a:r>
          </a:p>
          <a:p>
            <a:pPr marL="0" indent="0">
              <a:buNone/>
            </a:pPr>
            <a:r>
              <a:rPr lang="sl-SI" sz="7200" dirty="0"/>
              <a:t>1. Sonce potuje po nebu le </a:t>
            </a:r>
            <a:r>
              <a:rPr lang="sl-SI" sz="7200" dirty="0">
                <a:solidFill>
                  <a:srgbClr val="FF0000"/>
                </a:solidFill>
              </a:rPr>
              <a:t>navidezno,</a:t>
            </a:r>
            <a:r>
              <a:rPr lang="sl-SI" sz="7200" dirty="0"/>
              <a:t> ker se </a:t>
            </a:r>
            <a:r>
              <a:rPr lang="sl-SI" sz="7200" dirty="0">
                <a:solidFill>
                  <a:srgbClr val="FF0000"/>
                </a:solidFill>
              </a:rPr>
              <a:t>Zemlja vrti okoli svoje osi.</a:t>
            </a:r>
          </a:p>
          <a:p>
            <a:pPr marL="0" indent="0">
              <a:buNone/>
            </a:pPr>
            <a:r>
              <a:rPr lang="sl-SI" sz="7200" dirty="0"/>
              <a:t>2. Zemlja se okoli svoje osi zavrti v </a:t>
            </a:r>
            <a:r>
              <a:rPr lang="sl-SI" sz="7200" dirty="0">
                <a:solidFill>
                  <a:srgbClr val="FF0000"/>
                </a:solidFill>
              </a:rPr>
              <a:t>enem dnevu ali v 24 urah.</a:t>
            </a:r>
          </a:p>
          <a:p>
            <a:pPr marL="0" lvl="0" indent="0">
              <a:buNone/>
            </a:pPr>
            <a:r>
              <a:rPr lang="sl-SI" sz="7200" dirty="0"/>
              <a:t>           Svetli del dneva se začne s </a:t>
            </a:r>
            <a:r>
              <a:rPr lang="sl-SI" sz="7200" dirty="0">
                <a:solidFill>
                  <a:srgbClr val="FF0000"/>
                </a:solidFill>
              </a:rPr>
              <a:t>SVITOM</a:t>
            </a:r>
            <a:r>
              <a:rPr lang="sl-SI" sz="7200" dirty="0"/>
              <a:t>, konča pa z </a:t>
            </a:r>
            <a:r>
              <a:rPr lang="sl-SI" sz="7200" dirty="0">
                <a:solidFill>
                  <a:srgbClr val="FF0000"/>
                </a:solidFill>
              </a:rPr>
              <a:t>MRAKOM</a:t>
            </a:r>
          </a:p>
          <a:p>
            <a:pPr marL="0" lvl="0" indent="0">
              <a:buNone/>
            </a:pPr>
            <a:r>
              <a:rPr lang="sl-SI" sz="7200" dirty="0"/>
              <a:t>3.       </a:t>
            </a:r>
            <a:r>
              <a:rPr lang="sl-SI" sz="7200" dirty="0">
                <a:solidFill>
                  <a:srgbClr val="FF0000"/>
                </a:solidFill>
              </a:rPr>
              <a:t> </a:t>
            </a:r>
            <a:r>
              <a:rPr lang="sl-SI" sz="7200" dirty="0"/>
              <a:t>Nastanek dneva in noči.</a:t>
            </a:r>
          </a:p>
          <a:p>
            <a:pPr marL="0" lvl="0" indent="0">
              <a:buNone/>
            </a:pPr>
            <a:endParaRPr lang="sl-SI" sz="7200" dirty="0"/>
          </a:p>
          <a:p>
            <a:pPr marL="0" lvl="0" indent="0">
              <a:buNone/>
            </a:pPr>
            <a:r>
              <a:rPr lang="sl-SI" sz="7200" dirty="0"/>
              <a:t>                 </a:t>
            </a:r>
          </a:p>
          <a:p>
            <a:pPr marL="0" lvl="0" indent="0">
              <a:buNone/>
            </a:pPr>
            <a:endParaRPr lang="sl-SI" sz="7200" dirty="0"/>
          </a:p>
          <a:p>
            <a:pPr marL="0" lvl="0" indent="0">
              <a:buNone/>
            </a:pPr>
            <a:endParaRPr lang="sl-SI" sz="7200" dirty="0"/>
          </a:p>
          <a:p>
            <a:pPr marL="0" lvl="0" indent="0">
              <a:buNone/>
            </a:pPr>
            <a:endParaRPr lang="sl-SI" sz="7200" dirty="0"/>
          </a:p>
          <a:p>
            <a:pPr marL="0" lvl="0" indent="0">
              <a:buNone/>
            </a:pPr>
            <a:r>
              <a:rPr lang="sl-SI" sz="7200" dirty="0"/>
              <a:t>Sonce osvetljuje Zemljo le z ene strani. </a:t>
            </a:r>
          </a:p>
          <a:p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F2D6C-FE2D-438A-B314-0EBD3A58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772" y="4445390"/>
            <a:ext cx="4923253" cy="14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3511-1F3A-4801-BF8D-67B51209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5CA1-1503-4189-93F3-CE0A0A0CA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dirty="0"/>
              <a:t>4.  </a:t>
            </a:r>
            <a:r>
              <a:rPr lang="sl-SI" dirty="0">
                <a:solidFill>
                  <a:srgbClr val="FF0000"/>
                </a:solidFill>
              </a:rPr>
              <a:t>PRISOJNO POBOČJE </a:t>
            </a:r>
            <a:r>
              <a:rPr lang="sl-SI" dirty="0"/>
              <a:t>oz. južno pobočje je sončno, bolj poraslo, višje temperature, sneg prej skopni</a:t>
            </a:r>
          </a:p>
          <a:p>
            <a:pPr marL="0" indent="0">
              <a:buNone/>
            </a:pPr>
            <a:r>
              <a:rPr lang="sl-SI" dirty="0"/>
              <a:t>5.  </a:t>
            </a:r>
            <a:r>
              <a:rPr lang="sl-SI" dirty="0">
                <a:solidFill>
                  <a:srgbClr val="FF0000"/>
                </a:solidFill>
              </a:rPr>
              <a:t>OSOJNO POBOČJE</a:t>
            </a:r>
            <a:r>
              <a:rPr lang="sl-SI" dirty="0"/>
              <a:t> oz. severno pobočje je manj poraslo, skalnato, tu     najdemo melišča, sneg zdrži dlje časa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8730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</TotalTime>
  <Words>263</Words>
  <Application>Microsoft Office PowerPoint</Application>
  <PresentationFormat>Widescreen</PresentationFormat>
  <Paragraphs>42</Paragraphs>
  <Slides>8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Naelektrena sejna soba</vt:lpstr>
      <vt:lpstr>Dan in noč povezujeta svit in mrak  </vt:lpstr>
      <vt:lpstr>Dan in noč</vt:lpstr>
      <vt:lpstr>PowerPoint Presentation</vt:lpstr>
      <vt:lpstr>Prisojna in osojna stran</vt:lpstr>
      <vt:lpstr>OSOJNA ali SENČNA STRAN</vt:lpstr>
      <vt:lpstr>PRISOJNA ali SONČNA STRAN</vt:lpstr>
      <vt:lpstr>ZAPIS V ZVEZEK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in noč povezujeta svit in mrak</dc:title>
  <dc:creator>Žiga</dc:creator>
  <cp:lastModifiedBy>MCesnik</cp:lastModifiedBy>
  <cp:revision>16</cp:revision>
  <dcterms:modified xsi:type="dcterms:W3CDTF">2020-12-13T07:46:04Z</dcterms:modified>
</cp:coreProperties>
</file>