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2-10T18:02:04.90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179 0 0,'0'287'62,"0"-252"-62,-36 37 16,0 71-16,36-36 16,-35 1-1,35-1-15,0-36 16,-36 37 0,36-72-1,-36-1-15,36 1 16,0 0 31,72-36 140,-37 0-171,1 0-1,0 0-15,0 0 16,-1 0 0,1 0-16,0 0 15,0 0 1,0 0 0,-1 0-1,1 0-15,0 0 16,0 0-1,-1 0 1,1 0 0,0 0-1,0 0 17,-36-36-1,36 36 16,-1 0-32,-35-36-15,36 36 32,0 0-17,35 0 1,-71-35-1,36 35 1,0 0 47</inkml:trace>
  <inkml:trace contextRef="#ctx0" brushRef="#br0" timeOffset="1059.37">501 930 0,'0'179'31,"36"-107"-15,-36-36-16,0 35 15,0-35 1,0 0-16,0 0 16,0-1-1,0 1-15,0 0 16,0 0 15,0-1-15,0 1 15,0 0 16</inkml:trace>
  <inkml:trace contextRef="#ctx0" brushRef="#br0" timeOffset="262536.4608">1324 1074 0</inkml:trace>
  <inkml:trace contextRef="#ctx0" brushRef="#br0" timeOffset="3267.444">1395 1109 0,'0'36'78,"0"0"-46,36-36 155,-36-36-78,0 0-77,-36 36 171,36 36-78,36-36 47,-36-36-79</inkml:trace>
  <inkml:trace contextRef="#ctx0" brushRef="#br0" timeOffset="4983.7908">1932 966 0,'36'-71'31,"-1"35"-31,1 0 16,0-35-16,36 35 15,-37-36 1,1-35-16,0 71 16,-36 0-16,36 1 31,-36-1 16,35 36 15,-35 107 173,0-35-220,0-37-15,0 37 16,0-36-16,0 35 15,0 1 1,0-36-16,0-1 16,0 37-16,0 0 15,0-37 1,0 1 0,0 36-16,0-1 15,0-35-15,0 0 16,0 0-16,0-1 31,0 1-15,0 0-16,0 0 15,0-1 32,0 1-31</inkml:trace>
  <inkml:trace contextRef="#ctx0" brushRef="#br0" timeOffset="7234.2302">2862 322 0,'-36'0'32,"0"36"-17,1 0 1,35 0-1,-36-1-15,36 1 16,-36-36-16,36 72 16,-36-37-1,36 1 1,0 0 0,0 36-16,0-37 15,-35 73 1,35-37-1,0-35-15,0 0 16,0 0-16,0-1 16,0 1-1,0 0-15,0 0 16,0-1 0,0 1-1,0 0 16,35-36-31,1 36 16,36 0 15,-37-36-15,1 35 0,0-35-1,0 0-15,0 0 31,-1 0-15,1 0 15,0 0-31,0 0 32,-36-35-17,35-1-15,1-36 16,-36 36-1,0 1-15,36-37 16,0 36 0,-36-35-1,0 35 1,0 0 0,0 0-16,0 1 15,0-37 1,0 36-1,0-35 1,0 35 0,0 0-1,0 0-15,0 1 16,0-1 0,0 0 15,0 0-16,-36 36-15,36-35 16,0-1 15,-36 36-15,36-36 0,-36 36-1,36-36-15,-35 36 16,-1-35-1,0 35 17,0 0-1,36-36-15,-35 36 15,-1 0 0</inkml:trace>
  <inkml:trace contextRef="#ctx0" brushRef="#br0" timeOffset="8250.7773">3613-322 0,'36'0'16,"36"-35"-1,-1-1 1,-35 36-1,36 0 1,-37 0 0,1 0 15,0 0 31</inkml:trace>
  <inkml:trace contextRef="#ctx0" brushRef="#br0" timeOffset="10017.0342">3685-286 0,'0'36'16,"0"35"-1,0-35 1,0 0-1,0 0-15,0 0 32,36-36 265,-1 0-266,1 0-16,0 0 17,0 0-1,0 0-15,-36 35 62,35-35-78,-35 36 31,0 0-15,0 0 15,0-1 0,0 1 16,0 0-31,0 0 15,-35 0 0,-1-36-15,0 0 31,0 0-1,0 0 17,36-36-16</inkml:trace>
  <inkml:trace contextRef="#ctx0" brushRef="#br0" timeOffset="12409.03">4794 859 0,'36'-36'63,"-1"36"-63,37 0 15,0 0 1,-37 0-1,1 0 17,0 0-1,0 0-15</inkml:trace>
  <inkml:trace contextRef="#ctx0" brushRef="#br0" timeOffset="11267.2462">4973 537 0,'0'36'47,"0"-1"-47,0 37 16,0 0-1,0-1-15,0 36 16,0-35 0,0-36-16,36 0 15,-36 35-15,0-35 32,0 0-1</inkml:trace>
  <inkml:trace contextRef="#ctx0" brushRef="#br0" timeOffset="16177.6308">6761 1002 0,'36'0'31,"36"-36"-16,-1 36-15,-35 0 16,36 0 0,-1 0-16,1 0 15,-1 0-15,1 0 32,-36 0-17,-1 0 32,1 0 62</inkml:trace>
  <inkml:trace contextRef="#ctx0" brushRef="#br0" timeOffset="15129.7161">6440 394 0,'71'36'32,"1"-1"-17,-1-35 1,1 36-16,35 0 16,0-36-1,1 0-15,-37 36 16,-35-36-16,0 0 15,35 0 1,-35 0 0,-36-36 46,0 0-31,-36 36 32,1 36-63,-1 0 31,36-1-15,-36-35-16,36 36 15,0 0 1,0 0-16,0 0 16,0 35-1,0-35-15,0 35 16,0 1-16,0-36 16,0 0-1,0 35-15,0-35 16,0 0-1,0-1 1,0 1 0,0 0 15,0 0-15,0 0-1,0-1-15,0 1 16,0 0 15</inkml:trace>
  <inkml:trace contextRef="#ctx0" brushRef="#br0" timeOffset="17586.9194">8014 966 0,'-36'0'32,"0"0"-1,0 0 0,36 36 0,0 0 16,36-36 110,0 0-79,0 0-31,-36-36-32,0 0 48,0 0-32</inkml:trace>
  <inkml:trace contextRef="#ctx0" brushRef="#br0" timeOffset="19340.9233">8514 930 0,'72'-35'62,"-72"-37"-62,72 36 16,-72-35-16,35-1 16,1 36-1,0 1-15,0-1 16,-36 0-16,35 36 15,-35-36 1,0 1 0,36-1 15,-36 0 0,0 72 141,0 0-172,0 71 16,0-36-1,0-35-15,0 36 16,0-36-16,0 35 16,0-35-1,0 0-15,0-1 16,0 1-1,0 0-15,0 36 16,0-37-16,0 1 16,0 0-1,0 0-15,0-1 16,0 1-16,0 0 16,0 0-1,0 0 16,0-1 110,0 1-32</inkml:trace>
  <inkml:trace contextRef="#ctx0" brushRef="#br0" timeOffset="21560.5407">9409 537 0,'-36'0'31,"0"0"-16,0 0 1,1 71 15,35-35 1,-36 36-32,36-36 15,-36-1-15,36 37 16,0-1-1,0-35 1,0 0-16,0 0 16,0 0-1,0-1 1,0 1 0,0 0-16,0 0 15,0-1 16,0 1-15,36-36-16,0 36 31,-1-36-31,1 0 32,0 0-17,0 0 16,0 0-31,-1 0 32,-35-36-17,36 36 1,-36-36 0,0 1-1,36 35-15,-36-36 16,36 36-1,-36-36 1,0 0 0,0 1-1,35 35-15,-35-36 16,0 0 0,0 0-16,0 0 15,0 1 1,0-1-1,0 0-15,0 0 32,0 1-17,0-1 1,0 0 0,0 0 15,0 0-16,0 1 17,-35 35-32,-1-36 15,0 36 17,36-36-17,-36 36 1,1 0 15,35-36 32</inkml:trace>
  <inkml:trace contextRef="#ctx0" brushRef="#br0" timeOffset="23624.1766">9874-35 0,'0'71'31,"0"1"-15,0-37-16,0 37 15,0-36 1,0 0-16,0-1 31,0 1-15,36-36 359,-1 0-360,1 0-15,0 0 188,0 0-79,0 0-93,-1 0 15,1 0-15</inkml:trace>
  <inkml:trace contextRef="#ctx0" brushRef="#br0" timeOffset="25011.584">10160 108 0,'0'35'78,"0"1"-78,0 0 15,0 0 1,0 0-16,0-1 16,0 1-16,0 0 15,0 0 1,0-1 0,0 1-16,0 0 31</inkml:trace>
  <inkml:trace contextRef="#ctx0" brushRef="#br0" timeOffset="27654.2375">11233 1109 0</inkml:trace>
  <inkml:trace contextRef="#ctx0" brushRef="#br0" timeOffset="29238.7848">11233 1038 0,'36'0'47,"0"0"-47,35 0 16,1 0-1,-36-36-15,0 36 16,35 0-16,-35 0 16,0 0-1,-1 0-15,1 0 32,0 0-32,0 0 31,-1 0-16,1 0-15,0 0 16,0 0-16,0 0 31,-1 0 16</inkml:trace>
  <inkml:trace contextRef="#ctx0" brushRef="#br0" timeOffset="26657.1404">11448 573 0,'0'71'31,"0"1"-15,0-36 0,0 35-16,0-35 15,0 0 1,0-1-16,0 37 16,0-36-16,0 0 15,0 35 1,0-35-1,0 0 1,0-1 31,0 1-31,0 0 30</inkml:trace>
  <inkml:trace contextRef="#ctx0" brushRef="#br0" timeOffset="39259.6543">15133 322 0,'0'36'47,"-36"-36"-47,36 72 16,-36-37-1,36 1-15,-36 36 16,36-37-16,0 1 16,-35 36-1,35-36 1,0-1 0,0 1-16,0 0 15,0 0 1,0-1-1,0 1 1,0 0 15,0 36-15,0-37 0,0 1-1,0 0 1,35-36-16,-35 36 15,36-36 1,0 35 0,-36 1-16,36 0 15,-36 0 17,36-36-32,-1 0 15,-35 36 1,0-1-1,36-35-15,0 0 47,-36 36-31,36-36 0,-1 0-1,1 0 1,0 0-1,0 0 17,-1 0-17,-35-36 1,36 1-16,-36-1 16,36-36-16,-36 36 15,36 1 1,-36-1-16,0 0 15,0-35 17,0 35-17,0 0 1,0 0 0,0 0-16,0-35 31,0 35-16,0 0-15,0 1 16,0-1 0,0 0-16,0 0 15,-36-35 1,36 35 0,0 0-16,-36 0 15,36 1 1,0-1-1,-36 0 1,1 0 31,35 1-16,-36 35-15,0 0 15,0 0 0,1 0-15,-1 0 15,0 0 0,0 0 16,1 0-15</inkml:trace>
  <inkml:trace contextRef="#ctx0" brushRef="#br0" timeOffset="33299.6995">12700 573 0,'0'-36'47,"0"-36"-32,0 37-15,0-1 16,0 0 0,0-35-16,0 35 15,0 0-15,0 0 16,36 0 0,0 36-1,-36-35-15,71 35 16,-35 0-1,-36-36-15,71 36 16,-35 0 0,0 0-1,0 0 1,0 0 0,-36 36-1,35 35 1,-35-35-1,0 0-15,0 71 16,0-71 0,0 0-16,0-1 15,-35 73-15,35-73 16,-72 37 0,36 0-16,-35-1 15,35 36 1,-36-35-16,72 35 15,-35-35-15,-37-1 16,72 1 0,-36 0-16,1-37 15,35 1 1,0 0 0,0 0 15,35-36 141,1-36-157,36 36-15,-37-36 16,1 36 0,36 0-16,-1 0 15,-35 0 1,0 0-1,0 0 1,-1 0-16,1 0 16,0 0 31,0 0-16,-1 0 0</inkml:trace>
  <inkml:trace contextRef="#ctx0" brushRef="#br0" timeOffset="35317.2463">13630 930 0,'0'36'641,"0"0"-610,36-36-31,-36 36 31,36-36 63,-36-36 78,0 0-63</inkml:trace>
  <inkml:trace contextRef="#ctx0" brushRef="#br0" timeOffset="37116.6205">14167 930 0,'0'-35'47,"36"-1"-32,35-36 1,-35 37-16,0-37 16,35-35-1,1 71-15,-36-36 16,-36-35-16,35 71 16,1 36-1,-36-35 1,0-1-1,36 36 32,-36 36 188,0-1-220,0 1-15,0 36 16,0-1-16,0 1 16,0-1-1,0 1-15,0-1 16,0-35-1,0 36-15,0-37 16,0 1-16,0 0 16,0 0-1,0 0 17,0-1-32,0 1 15,0 0-15,0 0 16,0-1-1,0 1-15,0 0 32,0 0-32,0 0 15,0-1-15,0 1 32,0 0-17,0 0-15,0-1 31,0 1 16</inkml:trace>
  <inkml:trace contextRef="#ctx0" brushRef="#br0" timeOffset="41526.3898">15741-393 0,'36'-36'31,"-1"36"-31,1 0 15,-36-36-15,36 36 16,0 0 0,0 0-1,-1 0 17,-35 36-1,0 36-16,0-1-15,0-35 16,0 0 0,0-1-16,0 1 31,0 0-31,0 0 47,-35-36-32,70 0 204,1 0-172,0 0 0,0 0-31,-36 36-16,0-1 46,0 1-30,0 0 0,0 0 15,0-1 16,0 1-32,0 0 17,0 0-17,0 0 17,-36-36-17,36 35-15,-36-35 31,0 0-15,1 0 15,-1 0-31,0 0 32,36-35-1,-36 35-16,36-36 17</inkml:trace>
  <inkml:trace contextRef="#ctx0" brushRef="#br0" timeOffset="44165.134">16814 966 0,'72'0'93,"-37"0"-77,1 0 0,36 0-1,-36 0 1,-1 0 15,1 0-31,0-36 16,0 36 15,-1 0-15,1 0 15,0 0 47</inkml:trace>
  <inkml:trace contextRef="#ctx0" brushRef="#br0" timeOffset="42804.5138">16957 644 0,'0'36'47,"0"36"-47,0-37 15,0 1-15,0 0 16,0 35 0,0-35-16,0 0 15,0 0 16,0 0-31,0-1 0,0 1 16,0 0 0,0 0-16,0-1 15,0 1 32</inkml:trace>
  <inkml:trace contextRef="#ctx0" brushRef="#br0" timeOffset="47276.5066">18567 430 0,'0'35'31,"0"1"-31,0 0 16,0 0 0,0-1-16,0 1 15,0 0 1,0 0 0,36-36-1,0 0-15,-1 36 16,37-36-1,-36 0 1,0 0 0,-1 0-16,1 0 15,0 0 17,0 0-32,-1-36 31,-35-36-16,36 72 1,-36-36 0,0 1-16,0-1 15,0 0 1,0 0 0,0 1-1,0-1 1,0 0-1,-36 0 1,1 1 0,-1 35-1,36-36 1,-36 36 0,36-36-16,-36 36 31,1 0 0,-1 0-15,0 0-1,0 36 17,0 0-17,1-1 1,35 1 15,0 0-15,0 0 15,-36-36-31,36 35 16,0 1 15,0 0 16</inkml:trace>
  <inkml:trace contextRef="#ctx0" brushRef="#br0" timeOffset="48796.8229">19068 537 0,'0'36'16,"0"-1"0,0 1-1,0 36 1,0-36-1,0-1-15,0 1 16,36 0-16,-36 0 16,36-1-1,-36 1-15,0 0 16,0 0 0,0 0-1,0-1-15,0 1 31,0 0-15,0 0 15,0-1-31,0 1 32,-36 0 14,0 0-30,36 0 0,-72-36-16,37 0 31,-1 0-15,0 0 15,0 0-31,1 0 31,-1 0-15,36-36 31,-36 36-32,36-36-15,-36 0 31,36 0 1</inkml:trace>
  <inkml:trace contextRef="#ctx0" brushRef="#br0" timeOffset="50735.4743">19497 895 0,'36'0'78,"0"0"-47,-36 35 16,-36-35 187</inkml:trace>
  <inkml:trace contextRef="#ctx0" brushRef="#br0" timeOffset="52405.4561">19891 823 0,'36'0'47,"-1"0"-32,-35-36-15,72 1 16,-72-1 0,36-36-16,-1 72 15,-35-71-15,36 35 32,-36 0-17,36 36 1,-36-36-1,0 1 1,0 70 281,0 1-281,0 0-16,0 0 15,0 35 1,0 1-16,0-1 15,0 1-15,0-1 16,0 1 0,0 0-16,0-37 15,0 1 1,0 0-16,0 0 16,0-1-16,0 1 31,0 0-16</inkml:trace>
  <inkml:trace contextRef="#ctx0" brushRef="#br0" timeOffset="54690.9363">20499 608 0,'0'36'63,"0"36"-48,-36-36-15,36 35 16,0 1 0,0-1-16,0 1 15,0-36-15,0-1 16,0 37-1,0-36-15,0-1 16,0 1 0,0 0 15,0 0 63,36-36-47,0 0-32,-1 0 16,1 0-15,0-36-16,-36-36 31,36 72-31,-36-35 16,36 35 46,-36-36-46,0-36 0,0 37-1,35-1 17,-35 0-32,0 0 109,0 0-78,0 1 0,0-1 16,0 0-31,0 0 15,0 1 47,0-1-31,0 0-31,0 0 31,-35 36-32,35-36 17,-36 36-1,36-35 0,-36 35 16,0 0-16,0 0 16,1 0-16,-1 0 47,0 0-31</inkml:trace>
  <inkml:trace contextRef="#ctx0" brushRef="#br0" timeOffset="57424.9338">20928 108 0,'0'-36'31,"0"0"-31,0 0 15,0 1-15,0-1 16,0 0 78,36 36-79,0 0 17,0 0-32,-36 36 93,0 0-77,35-1 0,-35 1-16,0 0 15,0 0 1,0-1-16,0 1 16,0 0 15,0 0 141,0 0-141,0-1 94,-35 1-109,35 0-1,0 0 1,-36-36 15,36 35 0,36-35 235,-1 0-250,1 0-1,0 0 48,0 0 202,-1 0-233,1 0-1,0 0 31,0 0 32</inkml:trace>
  <inkml:trace contextRef="#ctx0" brushRef="#br0" timeOffset="59848.5827">22610 787 0,'0'72'16,"0"-1"0,0 1-16,0-36 15,0 35-15,0-35 16,0 0 0,0 35-16,0-35 15,0 0 1</inkml:trace>
  <inkml:trace contextRef="#ctx0" brushRef="#br0" timeOffset="61009.8719">22395 966 0,'72'0'94,"-37"0"-79,37 0 1,-36 0-16,-1 0 16,1 0-16,0 0 15,0 0 1,0 0 0,-1 0-1,1 0 79,0 0-78</inkml:trace>
  <inkml:trace contextRef="#ctx0" brushRef="#br0" timeOffset="63602.4118">24148 215 0,'-36'0'63,"0"0"-48,1 0 1,-1 0-16,0 0 16,0 0-16,1 0 15,-1 0 1,0 0-16,0 36 78,36 35-62,0 1-1,-36-36 1,36-1-16,0 1 16,0 0-1,0 0-15,0-1 16,0 1-1,0 0 1,0 36 0,0-1 31,36-35-47,-36 0 15,36-1 16,-36 1-31,36 0 16,0 0 31,-1-36 0,1 0-16,0 0-15,0 0-16,-1 0 78,-35-36-78,0 0 31,36 0-31,-36 1 16,0-1-1,0 0 1,0 0 109,0 1-78,0-1-32,0 0 17,0 0 77,-36 36-93,1 0 15,35-36-15,-36 36-1,0 0 16,0 0 1,1 0-1,-1 0-15,0 0 77,36 36-15</inkml:trace>
  <inkml:trace contextRef="#ctx0" brushRef="#br0" timeOffset="65042.3946">24506 644 0,'35'0'235</inkml:trace>
  <inkml:trace contextRef="#ctx0" brushRef="#br0" timeOffset="66619.897">24935 644 0,'36'-36'15,"-36"1"1,71-37 0,-71 36-16,72 1 15,-72-37 1,36 36-16,-1-35 16,1 35-1,-36 0 16,36 36 282,-36 108-297,0-37-16,0-35 15,0 35 1,0-35-16,0 71 15,0-35 1,0-36-16,0 35 16,0 1-16,0-36 15,0 71 1,0-71-16,0 0 16,0-1-1,0 37-15</inkml:trace>
  <inkml:trace contextRef="#ctx0" brushRef="#br0" timeOffset="78941.7634">25615 251 0,'0'36'31,"-36"-1"-16,0 1-15,36 0 16,0 35 0,0-35-16,0 0 15,0 35 1,0-35 0,0 0-16,0 0 15,0 0 1,0-1 15,0 1 0,0 0 1,0 0-17,36-1 16,0-35-15,-1 36-16,-35 0 16,36-36-1,0 36 1,0-36 0,-36 36-1,36-36-15,-1 35 31,1 1-15,0 0 15,0-36-31,-1 0 32,1 0-17,0 0 16,0 0-15,0 0 0,-1-36-1,-35 0 1,36 1 0,-36-1-16,36 0 15,-36 0-15,0 0 16,0-35-1,36 35 1,-36 0 0,0 1-1,0-1-15,0 0 16,0-36 0,0 37-1,0-1 1,0 0-1,0 0 1,0 1 0,-36 35-1,36-36 1,0 0 0,-36 36-16,36-36 31,-36 36-16,1 0-15,35-35 16,-36 35 0,0-36-1,36 0 1,-36 36 0,0 0-1,1 0 1,-1 0 15,0 0-15,0 0-1,1 0 17,-1 0 30,0 0 1,0 0-32,0 0 47,36 36-62,0 0-1,0-1 79</inkml:trace>
  <inkml:trace contextRef="#ctx0" brushRef="#br0" timeOffset="81772.2447">26688 823 0,'36'0'78,"0"0"-78,-1 0 16,1 0 0,0 0-16,0 0 15,-1 0 17,1 0-17,0 0-15,0 0 31,-1 0 32,1 0-16,0 0-16</inkml:trace>
  <inkml:trace contextRef="#ctx0" brushRef="#br0" timeOffset="80242.3627">26831 501 0,'0'72'46,"0"-37"-30,0 1 0,0 0-16,0 0 15,0 0 1,0 35 0,0-35-1,0 0 1,0-1-16,0 1 15,0 0 1,0 0 0,0 0 109</inkml:trace>
  <inkml:trace contextRef="#ctx0" brushRef="#br0" timeOffset="86507.9341">29049 573 0,'36'0'31,"0"0"-15,-1 0 0,1 0-1,36 0 1,-36 0 0,-1 0-1,1 0-15,0 0 16,0 0-1,-1 0 17,1 0 15</inkml:trace>
  <inkml:trace contextRef="#ctx0" brushRef="#br0" timeOffset="85417.3121">27976 716 0,'0'-36'31,"36"-36"-15,35 37-16,1-73 15,35-35 1,-35 36-16,-1 0 16,1-1-1,-37 37-15,1 35 16,-36 0-1,36 0 17,-36 1-17,0-1 17,0 107 202,0 1-234,0 71 16,0 0-1,0 72-15,0-108 16,0-35-16,0 35 15,0-35 1,0-1-16,0 1 31,0-37-15,0 1-16,0 0 31,0 0 16,0 0 281,0-1-265,0 1-16,36-36-16,-36 36-16,0 0 110</inkml:trace>
  <inkml:trace contextRef="#ctx0" brushRef="#br0" timeOffset="87748.2697">29121 823 0,'35'0'78,"1"0"-62,0 0-16,0 0 15,35 0 1,-35-36 0,0 36-16,35 0 15,-35 0 1,0 0 0,0 0 15,-1 0-16,1 0 79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2-10T18:19:41.486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2">
      <inkml:brushProperty name="width" value="0.13333" units="cm"/>
      <inkml:brushProperty name="height" value="0.13333" units="cm"/>
      <inkml:brushProperty name="color" value="#57D200"/>
      <inkml:brushProperty name="fitToCurve" value="1"/>
    </inkml:brush>
  </inkml:definitions>
  <inkml:trace contextRef="#ctx0" brushRef="#br0">0 716 0,'36'0'47,"36"0"-47,-1 0 15,1-72 1,107 36-16,-72-35 15,0-37 1,36 73-16,-71-73 16,0 73-16,-72-1 15,35 36 1,-35-36-16,36-36 31,-36 37-15,0-37-16,0 36 15,0 108 204,0-1-203,0 73-16,0-1 15,0 107 1,-36 0-16,1-71 16,35 36-16,0-108 15,0 36 1,0-35-16,0-1 16,0 36-16,0-35 15,0-1 1,0-36-16,0-35 15,0 0 1,0 0 0,0-1-16,0 1 31</inkml:trace>
  <inkml:trace contextRef="#ctx0" brushRef="#br0" timeOffset="13685.0605">1825 1216 0,'-36'0'47,"0"0"-16,1 0-15,35 36 31,0 0-16,0 0-31,0 0 31,0-1-15,0 1 15,35 0 16,1-36 0,0-36 47,-36 0-79,0 1 32,0-1 16,0 0-16</inkml:trace>
  <inkml:trace contextRef="#ctx0" brushRef="#br0" timeOffset="11961.8627">1789 1288 0</inkml:trace>
  <inkml:trace contextRef="#ctx0" brushRef="#br0" timeOffset="15561.5931">2326 1360 0,'71'-36'63,"-71"-36"-47,72-35-16,-36 35 15,35 1-15,-35-37 16,-36 37-1,36 35-15,0-35 16,-36 35-16,35 0 31,-35 0-31,0 1 47,36 35-16,-36-36-15,36-36 0,-36 36-1,0 1 1,0-1-16,0 0 31,0 143 266,0-35-297,0 0 16,0-1-1,0 1-15,0-1 16,0 1-16,0-1 16,0 1-1,36 35-15,-36-35 16,0 35-1,0-35-15,0-1 16,0 36-16,0-71 16,0 0-1,0 0-15,0 35 16,0-35 0,0 0-1,0 0-15,0-1 31,0 1-15,0 0 15,0 0-31,0 0 32,0-1 14,0 1 204</inkml:trace>
  <inkml:trace contextRef="#ctx0" brushRef="#br0" timeOffset="17501.1253">3327 394 0,'0'35'31,"-35"1"-15,35 0-16,-36 0 15,0 0 1,36 35-16,0 1 15,0 35-15,0-36 16,-36 73 0,36-73-16,0 1 15,0-37-15,0 1 16,0 36 0,0-36-16,0 35 31,0-35-31,36 0 15,0-1 1,-36 1 0,0 0-16,36 0 15,-1 0 1,-35-1-16,36 1 16,0 0-16,0 0 15,0-1 1,-1 1-1,1-36 1,-36 36-16,36-36 16,0 0-1,-1 0 1,1 0 0,0-36-1,-36 0 1,36 1-1,0 35-15,-36-36 16,35 0 0,1-35-16,-36-1 15,0 0-15,36-35 16,0-36 0,-36 36-16,0-1 15,0 1-15,0 35 16,0 1-1,0 35-15,0 0 16,0 1 0,0-1-16,0 0 15,0 0 1,0 1 15,-36-1-15,0 0-1,0 36 1,1-36 0,-1 36-1,0 0 1,0 0 0,0 0-16,-35 0 15,35 0 16,0 0-31,1 0 32,-1 0-32,0 0 31,0 0-15,0 0 46</inkml:trace>
  <inkml:trace contextRef="#ctx0" brushRef="#br0" timeOffset="18655.5872">4115-179 0,'35'0'63,"1"0"-63,0 0 15,0 0-15,-1-36 16,1 36 0,0 0-16,0 0 15,35 0 1,-35 0 0,0 0 15,0 0-31,-1 0 62</inkml:trace>
  <inkml:trace contextRef="#ctx0" brushRef="#br0" timeOffset="20469.7701">4150-215 0,'0'36'31,"0"0"-15,0 36-1,0-37 1,0 1 15,0 0 16,0 0-16,36-36 110,0 0-110,0 0-15,-1 0-1,1 0 1,0 0 15,0 0-15,-1 0 0,1 0-1,0 0 1,0 0 15,0 0 0,-1 0-15,1 0 0,-36 35-1,36 1 1,-36 0-1,0 0 1,0 0-16,36-1 31,-36 1-31,0 0 32,0 0-1,-36-1 0,0 1 0,0-36-31,1 0 16,-1 0 0,0 0-1,0 0-15,0 0 31,1 0-31,-1 0 16,0 0 0,36-36 15,-36 36-31,36-35 62,-35 35 17</inkml:trace>
  <inkml:trace contextRef="#ctx0" brushRef="#br0" timeOffset="29525.7603">9159 894 0,'-36'72'31,"36"-36"-15,-36 35-16,36 37 16,0-37-1,-36-35-15,36 0 16,0 71-16,0-71 16,0 35-1,0-35-15,0 36 16,0-36-16,0-1 15,0 37 1,36-36 0,-36-1-1,0 1-15,36-36 16,-36 36 0,36-36-1,0 36 16,-1-36-15,1 0 0,0 0-1,0 0-15,-1 0 16,1 0-16,0 0 16,0 0-1,-1 0 1,1-36-16,-36 0 15,72-71-15,-36 35 16,-1 1 0,-35-1-16,0 36 15,36 1 1,-36-37-16,36 1 16,-36 35 15,0 0-16,0-36-15,0 37 16,0-1 0,0-36-16,0 37 15,-36-1 1,36 0 0,0 0-16,-36 36 15,36-36 48,-35 1-63,-1 35 15,0 0 1,-36-36 0,37 36-1,-1 0 1,0 0-16,0 0 31,1 0-31,-1 0 94,0 0-94,0 0 31,1 36 32,35-1-32</inkml:trace>
  <inkml:trace contextRef="#ctx0" brushRef="#br0" timeOffset="24427.9465">6655 429 0,'35'-35'62,"-35"-1"-62,72 36 16,-36-36 0,-1 36-16,1 0 15,36 0 1,-37 0 0,1 36-1,-36 35 1,0-35-16,0 0 15,0 36 1,0-1-16,0-35 16,0 0-16,0 35 15,-36-35 1,1 0 0,35-1-1,-36-35 1,0 0 15,72 0 110,0-35-126,-1 35-15,1 0 16,0 0-16,0 0 16,0 0-1,-1 0 1,1 0-16,0 71 15,0 1 1,-1-36-16,1 35 16,36 1-1,-72-37 1,0 1-16,0 0 16,36 0-1,-36 0-15,0-1 16,0 1-16,0 0 15,0 71 1,0-71-16,0 36 16,-36-37-1,36 37-15,-72-36 16,1 35-16,-1-35 16,1 0-1,-37 0-15,72-36 16,-35 0-16,-1 0 15,37 0 1,-37 0-16,1 0 31,35 0-15,0 0 0,36-36-1,-36 36 16,36-36 1,0 0-1</inkml:trace>
  <inkml:trace contextRef="#ctx0" brushRef="#br0" timeOffset="25925.8943">7656 1216 0,'0'36'78,"0"0"-78,0 0 31,0 0-31,0-1 16,36-35 15,-36 36-31,36-36 16,0 0 15,-36-36 94,0 1-94,0-1-15,-36 36 312,36-36-312</inkml:trace>
  <inkml:trace contextRef="#ctx0" brushRef="#br0" timeOffset="27735.4186">8086 1145 0,'35'0'94,"37"-36"-78,-36-35-16,35-1 15,1-35-15,35-36 16,0 0-1,-71-1-15,0 109 16,0-1 0,-36-36-16,35 37 15,-35-1 17,0 0 30,0 72 141,0 35-187,0 37-1,0-1-15,0 36 16,0 36 0,0 107-16,0-35 15,-35-37-15,35-71 16,0-35 0,0-1-16,0-35 15,0-1 1,0 36-1,0-71-15,0 36 0,0 35 16,0-71 0,0 0-1,0-1-15,0 1 63</inkml:trace>
  <inkml:trace contextRef="#ctx0" brushRef="#br0" timeOffset="31945.6441">9946-107 0,'36'0'15,"-1"-36"1,1 36 0,36-36-1,-37 36 1,1 0-1,0 0 17,-36 36 15,36 0-47,-36 0 15,0-1 1,0 1-1,0 0-15,0 0 16,0-1 31,-36-35-31,36 36-16,-36-36 93,72 0 17,0 0-95,0 0 1,-1 0 15,1 0 94,0 36-109,-36 0-16,36 35 31,-36-35-31,0 0 16,0 0-16,0-1 15,0 1 1,0 0 0,0 0 30,-36-36-30,0 36-16,0-36 78,1 0-62,-1 0 15,0 0-31,0 0 31,0-36 1,1 36 46,35-36-63,-36 36 1,0 0 46,0 0 1</inkml:trace>
  <inkml:trace contextRef="#ctx0" brushRef="#br0" timeOffset="22520.7013">5367 1324 0,'71'0'94,"-35"0"-79,0 0 1,0 0-16,71 0 16,-36 0-1,-35 0 1,0 0-16,0 0 15,-1 0 1,1 0 15,0 0 32</inkml:trace>
  <inkml:trace contextRef="#ctx0" brushRef="#br1" timeOffset="92700.1648">5438 2647 0,'36'0'47,"36"0"-47,-1 0 16,1 0-1,-37 0-15,73 0 16,-73 0 0,37 0-16,35 0 15,-35 0-15,-36 0 16,35 0 0,-35 0-16,36 0 15,-1 0-15,-35 0 16,0 0-1,35 0-15,-35 0 16,0 0 0,35 0-16,1 0 31,-36 0-31</inkml:trace>
  <inkml:trace contextRef="#ctx0" brushRef="#br0" timeOffset="21548.1374">5581 966 0,'0'107'32,"0"-35"-17,0-1-15,36 1 16,-36-36 0,0 0-16,0 35 15,0-35-15,0 0 16,0 35-1,0 1-15,0-36 16,0-1-16,0 1 16,0 0 15,0 0 0</inkml:trace>
  <inkml:trace contextRef="#ctx0" brushRef="#br1" timeOffset="91510.6108">5760 394 0,'0'35'16,"0"1"-1,36 36 1,-36-36-16,0 35 16,0-35-16,36 0 15,-36 35 1,0 1-16,0-1 15,0 1 1,0-1-16,35 1 16,-35-1-16,0 1 15,36 0 1,-36-37-16,0 37 16,0-36-1,36 35 1,-36-35-16,0 36 15,0-37 1,0 73-16,0-37 16,0 37-16,0-37 15,0-35 1,0 0-16,0 35 16,0-35-1,0 0-15,0-1 16,0 1-16,0 0 15,0 0 1,0 0 0,0-1-1,0 1 1,0 0 31</inkml:trace>
  <inkml:trace contextRef="#ctx0" brushRef="#br0" timeOffset="34170.2622">11055 1252 0,'71'0'47,"-35"0"-47,36 0 16,-37 0 0,37 0-16,-36 0 15,0 0-15,-1 0 16</inkml:trace>
  <inkml:trace contextRef="#ctx0" brushRef="#br0" timeOffset="33153.5832">11198 823 0,'0'107'62,"0"-71"-62,0 71 0,0-35 16,0-1-1,0 1-15,0-36 16,0 35 0,0-35-16,0 0 15,0 0 16</inkml:trace>
  <inkml:trace contextRef="#ctx0" brushRef="#br0" timeOffset="36218.4726">12378 179 0,'0'107'16,"0"108"0,0-72-1,0-36-15,0-35 16,-35-1-16,35-35 31,-36 0-31,36 0 31,0 0 16,-36-1-31,36 37-16,-36-36 15,36 35 1,-35 1-16,-1-1 16,36 1-1,0-36 1,36-36 187,-1-36-187,1 0-1,36 0-15,-37 36 16,37-35-16,-36 35 16,0 0-16,-1 0 15,1 0 1,0 0-1,0 0-15,-1 0 32</inkml:trace>
  <inkml:trace contextRef="#ctx0" brushRef="#br0" timeOffset="37574.3061">12629 1073 0,'0'36'16,"0"36"0,0 35-16,0 0 15,0-35-15,0-36 16,0 71-1,0-35-15,0-1 16,0 1 0,0-1-16,0 1 15,36-1-15,-36 1 16,0-36 0,0-1-1</inkml:trace>
  <inkml:trace contextRef="#ctx0" brushRef="#br1" timeOffset="96186.4394">11484 2576 0,'36'0'31,"35"0"-15,-35 0-16,36 0 15,-36 0 1,35 0-16,1 0 15,-1 0-15,-35 0 16,0 0 0,35 0-16,-35 0 15,0 0-15,35 0 16,-35 0 0,36 0-1,-37 0 1,1 0-1,0 0-15,0 0 32,0 0-32,-1 0 0,1 0 31</inkml:trace>
  <inkml:trace contextRef="#ctx0" brushRef="#br1" timeOffset="94978.3006">11806 251 0,'0'35'16,"0"37"0,0 35-16,0-35 15,0-1-15,0 1 16,36-1 0,-36 37-16,0-1 15,36 36-15,-36 0 16,35 0-1,1-35-15,-36-1 16,0-35 0,36-37-16,-36 37 15,0-1-15,0 1 16,0 0 0,0 35-16,0-36 15,0 1-15,0-1 16,0-35-1,0 0-15,0 0 16,0 0 31,0-1-31</inkml:trace>
  <inkml:trace contextRef="#ctx0" brushRef="#br0" timeOffset="38325.9487">13344 1467 0</inkml:trace>
  <inkml:trace contextRef="#ctx0" brushRef="#br0" timeOffset="39435.2532">13344 1467 0,'0'36'47,"36"-36"62,-36-36 251,0 0-345,0 0 17</inkml:trace>
  <inkml:trace contextRef="#ctx0" brushRef="#br0" timeOffset="41029.6133">13666 1216 0,'36'0'62,"36"-71"-46,-37 35-16,37-35 16,-36-37-16,35 37 15,-35-37 1,36 37-16,-72 35 15,35 36 1,1-36-16,-36 1 16,0 70 265,0 73-281,0 35 16,0 36-16,0-72 15,0 0 1,0-35-16,0-1 15,0 1 1,0 35-16,0-71 16,0 36-16,0-37 15,0 1 1,0 0-16,0 0 16,36-36-1,-36 35 1,0 1-16</inkml:trace>
  <inkml:trace contextRef="#ctx0" brushRef="#br0" timeOffset="43206.3667">14740 787 0,'0'36'47,"-36"0"-16,0 35-31,36 1 0,-36 35 16,36-35-16,-36 35 15,36-71 1,-35 35-16,35 1 16,0-36-1,0-1-15,0 37 32,0-36-32,0 0 15,0-1-15,0 1 16,0 0-1,35 0-15,-35-1 16,36 1 0,-36 0-1,36-36-15,-36 36 16,36-36-16,0 0 16,-1 0-1,1 0 1,0 0-1,0 0-15,35 0 16,-71-36 0,72-36-1,-36 1 1,-1 35-16,1 0 16,0-35-1,-36 35-15,0 0 16,36-35-1,-36 35-15,0 0 16,0 0-16,0-35 16,0 35-1,0 0-15,0 0 16,0 1 0,0-1-1,0 0 1,0 0-1,0 1 1,0-1 0,0 0-1,0 0 63,-36 36 1,36-36-64,-36 36 16,0 0-15,1 0 0,-1 0-1,0 0 17,0 0-17,0 0-15,1 0 47,35-35 16,-36 35 108</inkml:trace>
  <inkml:trace contextRef="#ctx0" brushRef="#br0" timeOffset="45126.1566">15419 358 0,'0'-36'47,"36"0"-32,0-107 1,71 36-16,-35 0 15,-72 35-15,71 0 16,-71 37 0,36-1-16,0 36 15,-36-36 1,0 108 328,0-37-329,0 37 1,0 35-16,0 1 16,0-37-16,0 37 15,0-73 1,0 37-16,0-36 15,0-1 1,0 37 0,0-36-1,0 0 1</inkml:trace>
  <inkml:trace contextRef="#ctx0" brushRef="#br0" timeOffset="46564.6199">16457 1181 0,'36'0'47,"-1"0"-47,73 0 15,-37 0 1,1-36-16,35 36 15,-35 0-15,-1 0 16,-35 0 0,35 0-16,-35 0 15,0 0 1,0 0 0</inkml:trace>
  <inkml:trace contextRef="#ctx0" brushRef="#br0" timeOffset="48285.2898">16493 1431 0,'71'0'63,"-35"0"-48,0 0-15,-1 0 16,37 0-16,0 0 16,-37 0-1,37 0-15,-1 0 16,-35 0 0,36 0-1,-37 0 1,1 0-1,0 0 1,0 0 0</inkml:trace>
  <inkml:trace contextRef="#ctx0" brushRef="#br1" timeOffset="99404.1239">16099 2433 0,'36'0'32,"35"0"-17,-35 0-15,36 0 16,-37 0 0,37 0-16,0 0 15,-37 0-15,1 0 16,0 0-1,35 0-15,-35 0 16,0 0 0,36 0-16,-37 0 15,37 0 1,-36 0 0,-1 0-16,1 0 15,0 0-15,0 0 31,-1 0-31,1 0 16</inkml:trace>
  <inkml:trace contextRef="#ctx0" brushRef="#br1" timeOffset="98079.8558">16278 537 0,'0'71'62,"0"1"-62,0 35 16,0-35-16,36 35 15,-36-35 1,0-1-16,35-35 16,-35 35-16,0 1 15,0-36 1,36 35-16,-36 1 16,36 35-1,-36-35 1,0-1-16,0 1 0,0-1 15,0 1 1,36-36-16,-36 0 16,0-1-16,0 1 15,0 0 1,0 0-16,36 35 16,-36-35 15,0 0-16</inkml:trace>
  <inkml:trace contextRef="#ctx0" brushRef="#br2" timeOffset="241747.4093">1434 3406 0,'0'73'16,"-37"1"0,37 36-16,0-36 15,-37 0 1,37-1-16,0-36 16,0 0-16,0 36 15,0-36 1,0 0-16,0 0 15,0 0-15,0-1 16,0 1 0,0 37-1,37-37 1,-37 0 0,0-1-16,37-36 15,-37 37 1,37-37-1,-1 0 1,1 0 0,0 0 15,0 0-15,0 0-1,-37-37 1,37 1-1,-37-1 1,36 37 0,-36-37-1,0 0 1,0 0 0,0 0-16,0 1 15,0-1 1,0 0-16,0 0 15,0 0-15,0-36 16,0 36 0,0 0-1,0 0 1,0 1 0,0-1-1,-36 0 1,36 0-1,0 0 1,-37 37 0,0-37-1,37 1 1,0-1 0,-37 37-1,37-37 1,0 0 31,-37 37-32,0 0 79,1 0-78,-1 0 31</inkml:trace>
  <inkml:trace contextRef="#ctx0" brushRef="#br2" timeOffset="239947.9097">734 3516 0,'37'-37'15,"37"0"1,-37-36-16,-1 73 15,1-37-15,0 0 32,-37 0-1,37 37-15,-37-36 30,0 109 298,0-36-328,0 0-16,0 36 15,37 38-15,-37-1 16,0 1 0,0 36-16,37-37 15,-37 1-15,36-38 16,-36 1 0,0-37-16,0 37 15,0-38 1,0 1-1,0 0-15,0 0 32,0 0-1,0-1 0,0 1-15</inkml:trace>
  <inkml:trace contextRef="#ctx0" brushRef="#br2" timeOffset="243464.6764">2133 3479 0,'0'37'32,"-37"0"-32,37 0 15,-36-1 1,36 38-16,-37 0 15,37-1-15,0 1 16,0 0 0,0-1-16,0-36 15,0 0 1,0 0-16,0 36 16,0-36-1,0 37 1,0-37 15,0-1 0,37-36-31,-37 37 16,36-37 0,1 0-16,0 37 31,0-37-31,0 0 15,0 0 1,-1 0 15,1-37-15,0-36 0,0-38-16,-37 74 15,0 0 1,0 1-16,0-38 15,0 37 1,0 0 0,0 1-1,0-1 1,0 0 0,0 0-16,0 0 15,0 1 1,0-1-1,0 0 1,0 0-16,0 0 16,0 0 15,-37 1 0,0 36-15,37-37-1,-37 37 1,37-37-16,-36 0 16,-1 37-16,0 0 31,37-37-31,-37 37 16,0 0 15,0 0-16,1 0 17</inkml:trace>
  <inkml:trace contextRef="#ctx0" brushRef="#br2" timeOffset="244967.3513">2943 3516 0,'0'37'16,"0"0"-1,0 36-15,0 38 16,0-74-16,0 36 16,0-36-1,0 37-15,0-38 16,0 1-1,0 0 1,0 0-16,0 0 16,37 36-1,-37-36 1,37 0 0,0-37-1,-37 37-15,36 0 16,1-37 15,0 0-31,0 0 31,0 0-15,-1 0 15,1-74-31,-37 37 16,0 0-16,0-36 31,0 36-31,37 0 0,-37-37 16,0 38-1,0-1-15,0 0 32,0 0-32,0 0 15,0 1 16,0-1-31,0 0 16,0 0 0,0 0-1,-37 0-15,0 1 32,37-1-32,-36 37 15,36-37 1,-37 37-1,37-37 1,-37 37-16,0 0 31,0 0-31,1 0 32,-1 0-17,0 0 16,0 0 1,0 0-32,1 0 78</inkml:trace>
  <inkml:trace contextRef="#ctx0" brushRef="#br2" timeOffset="246781.5828">3716 3479 0,'0'37'31,"0"37"-31,0-38 15,0 38 1,0-37 0,0 37-1,0-38-15,0 38 32,0-37-17,0 0 1,0-1 15,0 1-31,0 0 16,0 0 15,37 0-31,-37-1 16,37-36-16,-37 37 15,37 0 1,-1-37-1,-36 37-15,37-37 32,0 37-17,0-37 1,0 0 0,-1 0-1,1 0 1,-37-37-1,37 0-15,0 37 16,0-37 0,-37 0 15,37-36-15,-37 36-1,0-37 1,0 1-16,0-1 15,0 37-15,0-36 16,0 36 0,0 0-1,0 0 1,0 0 0,-37 37 15,37-36-31,-74 36 15,37-37 1,0 37 0,1-37-16,-1 37 15,0-37 1,0 37 0,0 0-1,37-37 1,-36 37-1,-1 0 32,0 0-15,0 0-1</inkml:trace>
  <inkml:trace contextRef="#ctx0" brushRef="#br2" timeOffset="248626.64">4489 3663 0,'0'37'0,"-37"0"15,37 0 1,0 0-16,0-1 15,0 1 1,0 0 0,0 0-1,0 0 1,0 36 0,0-36-16,0 0 15,0 36-15,0 1 16,0-37-1,0 0 1,0 0 0,0-1-16,37-36 31,-37 37-31,37-37 16,37 37 15,-38-37-31,38 0 31,-37 0-15,0 0-16,0 0 15,-37-74 1,36 38-16,1-1 16,-37-37-1,74 37-15,-74-36 16,0 36-16,37 0 15,-37 0 1,36 0-16,-36 1 16,0-1-16,0-37 31,0 37-15,0-36-1,0 36 1,0-37 15,0 37-15,0 1-16,0-1 31,-36 0-31,-1 0 16,0 37-1,0-37-15,0 37 16,1-36-16,-1 36 15,0 0 1,0 0-16,0 0 16,0 0-1,1 0 1,-1 0 15,0 0 0,37 36 1,-37 1-17,37 0 17,-37-37-1</inkml:trace>
  <inkml:trace contextRef="#ctx0" brushRef="#br2" timeOffset="250939.5808">7029 3369 0,'37'0'47,"0"0"-31,0-37-1,36 0-15,-36 37 16,0 0-16,0 0 16,0 0 15,-1 0-15,-36 74 30,0-1-30,0-36-16,0 0 16,0 0-1,0 0-15,0-1 16,-36 1 15,72-37 125,38-37-140,-37 37 0,0 0-1,-1 0 1,1 0 0,0 37-1,0 0-15,0 0 31,-37 37-31,36-38 0,1 38 16,-37-37 0,0 0-1,0-1-15,0 1 16,0 0 0,0 0-16,0 0 15,0-1 1,-37 1-1,-36-37 1,-1 37 0,1-37-1,-38 0-15,38 0 16,-1 0 0,37 0-16,-37 0 15,38 0 16</inkml:trace>
  <inkml:trace contextRef="#ctx0" brushRef="#br2" timeOffset="252658.8061">7950 3774 0,'0'37'31,"0"-1"-15,0 1-16,0 37 16,0-1-16,0 38 15,0-38 1,0-36-16,0 0 15,0 0 1,36 0 15,1-37-15,0 0-16,0 0 16,36 0-1,-36 0 1,0-37 15,-37 0-31,37 0 16,0 37-16,-37-37 15,0 1 1,0-1-16,0 0 16,0-37-1,0 1-15,0 36 16,0 0-16,0-36 15,0 36 1,0 0-16,0 0 16,0 0-1,0 0 1,-37 1 15,0 36-15,0 0-16,0 0 15,1 0 1,-1 0 0,0 36 15,37 1 16,-37 0-32</inkml:trace>
  <inkml:trace contextRef="#ctx0" brushRef="#br2" timeOffset="258039.7559">13250 3001 0,'0'36'31,"0"38"-15,0 0-16,0-37 15,0 36-15,0 1 16,0-1-1,0 1-15,0-37 16,0 0 0,0-1-16,0 38 15,0-37 17,37-37 139,0 0-155,0-37 0,0 37-16,-1 0 15,1 0-15,0 0 32,0 0-17,0 0 1,-1 0-1,1 0 126</inkml:trace>
  <inkml:trace contextRef="#ctx0" brushRef="#br2" timeOffset="259132.255">13655 3442 0,'0'37'31,"0"37"-31,0-1 16,0 1-16,0-37 16,0 0-1,0 36-15,0-36 16,0 37-16,0-37 15,0 36 1,0 1-16,0-1 16,0-36-1,0 0-15,0 0 16,0 0-16,0 0 78</inkml:trace>
  <inkml:trace contextRef="#ctx0" brushRef="#br2" timeOffset="260978.8222">14023 3406 0,'0'36'16,"0"38"0,-36 0-1,-1 36-15,37-36 16,0-1-1,0 1-15,0-37 16,0 73-16,0-73 31,0 0-31,0 0 16,0-1-16,0 1 31,37 0-15,-1-37-1,-36 37-15,37 0 16,0-37-16,0 0 16,-37 37-1,37-37-15,-1 0 16,1 0 0,0 0-1,0 0 1,0 0-1,0 0-15,-1 0 16,1-74 0,0 37-1,0-37-15,0 1 16,-1 36 0,-36 0-16,0 0 15,0 1-15,37-1 16,-37 0-1,0 0-15,0 0 16,0 1 0,0-1-1,0 0-15,0-37 16,0 37 0,0 1-16,0-38 15,0 37-15,0 0 16,0-36-1,0 36-15,0 0 16,-37 0 0,1 1-1,-1 36 32,0 0-31,0 0-1,0 0 1,-36 0 0,36 0-1,0 0 1,0 0 0,0 0-16,37 36 15,-36-36-15,-1 74 16,0-37-1,37 0 1,-37-37-16,37 36 16,0 1-1</inkml:trace>
  <inkml:trace contextRef="#ctx0" brushRef="#br0">0 716 0,'36'0'47,"36"0"-47,-1 0 15,1-72 1,107 36-16,-72-35 15,0-37 1,36 73-16,-71-73 16,0 73-16,-72-1 15,35 36 1,-35-36-16,36-36 31,-36 37-15,0-37-16,0 36 15,0 108 204,0-1-203,0 73-16,0-1 15,0 107 1,-36 0-16,1-71 16,35 36-16,0-108 15,0 36 1,0-35-16,0-1 16,0 36-16,0-35 15,0-1 1,0-36-16,0-35 15,0 0 1,0 0 0,0-1-16,0 1 31</inkml:trace>
  <inkml:trace contextRef="#ctx0" brushRef="#br0" timeOffset="11961.8627">1789 1288 0</inkml:trace>
  <inkml:trace contextRef="#ctx0" brushRef="#br0" timeOffset="13685.0605">1825 1216 0,'-36'0'47,"0"0"-16,1 0-15,35 36 31,0 0-16,0 0-31,0 0 31,0-1-15,0 1 15,35 0 16,1-36 0,0-36 47,-36 0-79,0 1 32,0-1 16,0 0-16</inkml:trace>
  <inkml:trace contextRef="#ctx0" brushRef="#br0" timeOffset="17501.1253">3327 394 0,'0'35'31,"-35"1"-15,35 0-16,-36 0 15,0 0 1,36 35-16,0 1 15,0 35-15,0-36 16,-36 73 0,36-73-16,0 1 15,0-37-15,0 1 16,0 36 0,0-36-16,0 35 31,0-35-31,36 0 15,0-1 1,-36 1 0,0 0-16,36 0 15,-1 0 1,-35-1-16,36 1 16,0 0-16,0 0 15,0-1 1,-1 1-1,1-36 1,-36 36-16,36-36 16,0 0-1,-1 0 1,1 0 0,0-36-1,-36 0 1,36 1-1,0 35-15,-36-36 16,35 0 0,1-35-16,-36-1 15,0 0-15,36-35 16,0-36 0,-36 36-16,0-1 15,0 1-15,0 35 16,0 1-1,0 35-15,0 0 16,0 1 0,0-1-16,0 0 15,0 0 1,0 1 15,-36-1-15,0 0-1,0 36 1,1-36 0,-1 36-1,0 0 1,0 0 0,0 0-16,-35 0 15,35 0 16,0 0-31,1 0 32,-1 0-32,0 0 31,0 0-15,0 0 46</inkml:trace>
  <inkml:trace contextRef="#ctx0" brushRef="#br0" timeOffset="15561.5931">2326 1360 0,'71'-36'63,"-71"-36"-47,72-35-16,-36 35 15,35 1-15,-35-37 16,-36 37-1,36 35-15,0-35 16,-36 35-16,35 0 31,-35 0-31,0 1 47,36 35-16,-36-36-15,36-36 0,-36 36-1,0 1 1,0-1-16,0 0 31,0 143 266,0-35-297,0 0 16,0-1-1,0 1-15,0-1 16,0 1-16,0-1 16,0 1-1,36 35-15,-36-35 16,0 35-1,0-35-15,0-1 16,0 36-16,0-71 16,0 0-1,0 0-15,0 35 16,0-35 0,0 0-1,0 0-15,0-1 31,0 1-15,0 0 15,0 0-31,0 0 32,0-1 14,0 1 204</inkml:trace>
  <inkml:trace contextRef="#ctx0" brushRef="#br0" timeOffset="18655.5872">4115-179 0,'35'0'63,"1"0"-63,0 0 15,0 0-15,-1-36 16,1 36 0,0 0-16,0 0 15,35 0 1,-35 0 0,0 0 15,0 0-31,-1 0 62</inkml:trace>
</inkml:ink>
</file>

<file path=ppt/ink/ink3.xml><?xml version="1.0" encoding="utf-8"?>
<inkml:ink xmlns:inkml="http://www.w3.org/2003/InkML">
  <inkml:definitions/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2-10T18:26:50.187"/>
    </inkml:context>
    <inkml:brush xml:id="br0">
      <inkml:brushProperty name="width" value="0.13333" units="cm"/>
      <inkml:brushProperty name="height" value="0.13333" units="cm"/>
      <inkml:brushProperty name="color" value="#57D200"/>
      <inkml:brushProperty name="fitToCurve" value="1"/>
    </inkml:brush>
  </inkml:definitions>
  <inkml:trace contextRef="#ctx0" brushRef="#br0">10 49 0,'0'74'62,"0"-38"-46,0 1 0,0 0-16,0 0 15,0 0 1,0 0-1,0-1 1,0 1 15,0 0 1,0 0-17,0 0 16,0-1 32,0 1-16,0 0-32,0 0 17,0 0 15,0-1-16,37-36-16,-37 37-15,37-37 32,-37 37-17,37-37-15,0 0 32,-1 0-17,1 37 16,0-37 1,0 0-1,0 0-15,-1 0 15,1 0 16,0-37-16,0 0-15,-37 0-1,0 1 1,0-1-1,0 0-15,37 37 32,-37-37-32,0 0 47,0 1-32,0-1 1,0 0-1,0 0 17,0 0-17,0 1-15,0-1 32,0 0-17,0 0 16,0 0-15,0 0 15,-37 37 1,0-36-17,0-1 16,0 37 1,37-37-17,-36 37 17,-1 0-1,0 0 16,0 0-16,37-37-15,-37 37 15,1 0 0,-1 0 16,0 0-16,0 0 32,37 37-48,-37 0 32,37 0 63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2-10T18:26:52.581"/>
    </inkml:context>
    <inkml:brush xml:id="br0">
      <inkml:brushProperty name="width" value="0.13333" units="cm"/>
      <inkml:brushProperty name="height" value="0.13333" units="cm"/>
      <inkml:brushProperty name="color" value="#57D200"/>
      <inkml:brushProperty name="fitToCurve" value="1"/>
    </inkml:brush>
  </inkml:definitions>
  <inkml:trace contextRef="#ctx0" brushRef="#br0">56 4 0,'0'73'63,"0"-36"-47,0 0-16,0 37 15,0-38 1,-36 1-16,36 0 15,0 0-15,0 0 16,0-1 15,0 1-15,0 0 0,0 0-1,0 0 1,0-1-16,0 1 15,0 37-15,0-37 32,0 0-32,0-1 47,0 1-47,36 0 31,1-37-16,0 0 17,0 0-32,0 37 15,-1-37 1,1 0 0,0 0-16,0 0 31,0 0-16,-1 0 17,1-37-17,-37 0-15,37 0 16,-37 1 0,37-1-16,0 0 31,-37 0-16,0 0 1,37 0 15,-37 1 1,0-38-1,0 37-16,0-36 1,0 36 0,0 0 15,0 0-15,0 0 15,0 1-16,-37 36-15,37-37 16,-37 37 0,37-37 15,-37 37-31,37-37 16,-37 0-1,37 0 16,-37 37-31,1 0 32,-1-36-1,0 36 0,0 0 0,0 0 1,1 0-1,-1 0 16,0 0 47,37 36-63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2-10T18:27:50.096"/>
    </inkml:context>
    <inkml:brush xml:id="br0">
      <inkml:brushProperty name="width" value="0.13333" units="cm"/>
      <inkml:brushProperty name="height" value="0.13333" units="cm"/>
      <inkml:brushProperty name="color" value="#ED1C24"/>
      <inkml:brushProperty name="fitToCurve" value="1"/>
    </inkml:brush>
  </inkml:definitions>
  <inkml:trace contextRef="#ctx0" brushRef="#br0">295 0 0,'-37'0'62,"1"0"-46,-1 37 15,37 0-31,-37-37 16,0 0-16,37 37 31,-37-37-15,37 36 15,-36-36-31,36 74 16,0-37-1,0 0 1,-37 0-16,37-1 16,0 1-1,0 0-15,0 0 16,0 0 15,0-1 0,0 1-15,0 0 0,0 0 15,0 0-16,0-1 1,0 1-16,0 0 31,0 0-15,37 0 0,-37 0 15,36-37-16,-36 36 1,37-36 0,0 0-1,-37 37-15,37-37 16,0 0 15,-1 0-15,1 0-1,0 0 1,0 0 15,0 0 1,0 0-17,-1 0 16,-36-37-15,37 1 0,-37-1-1,0 0 1,37 0 0,-37 0-1,0 0 1,0 1-1,0-1 1,0 0 0,0 0-1,0 0 1,0 1 0,0-1-16,0 0 15,0 0 1,0 0 15,0 1-15,0-1 31,0 0-32,-37 37 1,37-37 15,0 0 0,-37 37-15,37-37 0,0 1-1,-36 36 32,36-37-31,-37 37-16,0 0 62,37-37-62,-37 37 47,0 0 0,0 0-31,1 0 15,-1 0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2-10T18:27:52.797"/>
    </inkml:context>
    <inkml:brush xml:id="br0">
      <inkml:brushProperty name="width" value="0.13333" units="cm"/>
      <inkml:brushProperty name="height" value="0.13333" units="cm"/>
      <inkml:brushProperty name="color" value="#ED1C24"/>
      <inkml:brushProperty name="fitToCurve" value="1"/>
    </inkml:brush>
  </inkml:definitions>
  <inkml:trace contextRef="#ctx0" brushRef="#br0">79 187 0,'-37'37'93,"37"0"-77,0 0 0,-36-1-1,36 1 1,0 0 15,0 0-31,0 0 31,0-1-31,0 1 16,0 0 0,0 0-1,0 0 1,0-1 15,0 1 0,36-37-31,1 0 16,-37 37-16,37-37 16,0 0-1,0 37 1,0-37-16,-1 0 31,1 0-15,0 0-1,0 0 1,0 0 15,-1 0-15,1-37 15,0 37-15,-37-37-1,37-36 1,-37-1 15,0 37-15,0 0-16,37 1 15,-37-1 1,0 0 0,0 0-1,0 0 1,0 1 15,0-1 0,0 0 16,0 0-31,-37 37 0,0-37 15,0 37 0,0 0-15,37-37-1,-36 37-15,-1 0 16,0 0 0,0-36-1,0-1 1,1 37 31,36-37-16,-37 37-15,0 0-1,0 0 16,0 0 16,0 0 0,37 37-31,0 0-16,-36-37 15,36 36 1,0 1 15,0 0-15,0 0 0,0 0 30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12-10T18:27:55.032"/>
    </inkml:context>
    <inkml:brush xml:id="br0">
      <inkml:brushProperty name="width" value="0.13333" units="cm"/>
      <inkml:brushProperty name="height" value="0.13333" units="cm"/>
      <inkml:brushProperty name="color" value="#ED1C24"/>
      <inkml:brushProperty name="fitToCurve" value="1"/>
    </inkml:brush>
  </inkml:definitions>
  <inkml:trace contextRef="#ctx0" brushRef="#br0">190 184 0,'-37'0'79,"0"0"-64,0 0 1,37 37-1,-37-1 1,37 1 15,-37-37-15,37 37-16,0 37 16,0-37-1,0 36 1,0-36-16,0 0 15,0 0 1,0-1-16,0 1 16,0 0-1,0 0 17,0 0-17,37-37 1,0 0-16,-37 36 15,37-36 1,0 0 0,-37 37-16,37-37 15,-1 0 1,1 0 0,0 0-1,0 0 1,0 0-1,-1 0 1,1 0 0,0 0 15,0 0-15,-37-37-16,37-36 31,-37 36-31,0 0 15,0 0 1,36 1-16,-36-1 16,0 0-16,0 0 15,0 0 1,0 1 0,0-1 15,0 0-16,0 0 1,0 0 0,0 0 15,0 1-31,0-1 16,-36 37-1,36-37 16,-37 37-15,37-37 0,-37 37-1,37-37 1,-37 37 0,0 0-16,1-36 31,-1 36 0,37-37-31,-37 37 16,0 0-1,0 0 1,1 0 31,-1 0 0,0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4448-DC3F-4738-9824-7D392EB5AB62}" type="datetimeFigureOut">
              <a:rPr lang="sl-SI" smtClean="0"/>
              <a:t>10. 12. 2020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EFC5-2549-4A30-BFB2-9F8B3FEEA5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37801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4448-DC3F-4738-9824-7D392EB5AB62}" type="datetimeFigureOut">
              <a:rPr lang="sl-SI" smtClean="0"/>
              <a:t>10. 12. 2020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EFC5-2549-4A30-BFB2-9F8B3FEEA5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85977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4448-DC3F-4738-9824-7D392EB5AB62}" type="datetimeFigureOut">
              <a:rPr lang="sl-SI" smtClean="0"/>
              <a:t>10. 12. 2020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EFC5-2549-4A30-BFB2-9F8B3FEEA5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03993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4448-DC3F-4738-9824-7D392EB5AB62}" type="datetimeFigureOut">
              <a:rPr lang="sl-SI" smtClean="0"/>
              <a:t>10. 12. 2020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EFC5-2549-4A30-BFB2-9F8B3FEEA5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88890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4448-DC3F-4738-9824-7D392EB5AB62}" type="datetimeFigureOut">
              <a:rPr lang="sl-SI" smtClean="0"/>
              <a:t>10. 12. 2020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EFC5-2549-4A30-BFB2-9F8B3FEEA5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43602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4448-DC3F-4738-9824-7D392EB5AB62}" type="datetimeFigureOut">
              <a:rPr lang="sl-SI" smtClean="0"/>
              <a:t>10. 12. 2020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EFC5-2549-4A30-BFB2-9F8B3FEEA5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67741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4448-DC3F-4738-9824-7D392EB5AB62}" type="datetimeFigureOut">
              <a:rPr lang="sl-SI" smtClean="0"/>
              <a:t>10. 12. 2020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EFC5-2549-4A30-BFB2-9F8B3FEEA5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90052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4448-DC3F-4738-9824-7D392EB5AB62}" type="datetimeFigureOut">
              <a:rPr lang="sl-SI" smtClean="0"/>
              <a:t>10. 12. 2020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EFC5-2549-4A30-BFB2-9F8B3FEEA5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2318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4448-DC3F-4738-9824-7D392EB5AB62}" type="datetimeFigureOut">
              <a:rPr lang="sl-SI" smtClean="0"/>
              <a:t>10. 12. 2020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EFC5-2549-4A30-BFB2-9F8B3FEEA5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23927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4448-DC3F-4738-9824-7D392EB5AB62}" type="datetimeFigureOut">
              <a:rPr lang="sl-SI" smtClean="0"/>
              <a:t>10. 12. 2020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EFC5-2549-4A30-BFB2-9F8B3FEEA5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0414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4448-DC3F-4738-9824-7D392EB5AB62}" type="datetimeFigureOut">
              <a:rPr lang="sl-SI" smtClean="0"/>
              <a:t>10. 12. 2020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EFC5-2549-4A30-BFB2-9F8B3FEEA5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32669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14448-DC3F-4738-9824-7D392EB5AB62}" type="datetimeFigureOut">
              <a:rPr lang="sl-SI" smtClean="0"/>
              <a:t>10. 12. 2020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EFC5-2549-4A30-BFB2-9F8B3FEEA5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44192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emf"/><Relationship Id="rId3" Type="http://schemas.openxmlformats.org/officeDocument/2006/relationships/image" Target="../media/image4.emf"/><Relationship Id="rId12" Type="http://schemas.openxmlformats.org/officeDocument/2006/relationships/customXml" Target="../ink/ink6.xml"/><Relationship Id="rId17" Type="http://schemas.openxmlformats.org/officeDocument/2006/relationships/image" Target="../media/image11.emf"/><Relationship Id="rId2" Type="http://schemas.openxmlformats.org/officeDocument/2006/relationships/customXml" Target="../ink/ink2.xml"/><Relationship Id="rId16" Type="http://schemas.openxmlformats.org/officeDocument/2006/relationships/customXml" Target="../ink/ink8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.xml"/><Relationship Id="rId11" Type="http://schemas.openxmlformats.org/officeDocument/2006/relationships/image" Target="../media/image8.emf"/><Relationship Id="rId5" Type="http://schemas.openxmlformats.org/officeDocument/2006/relationships/image" Target="../media/image5.emf"/><Relationship Id="rId15" Type="http://schemas.openxmlformats.org/officeDocument/2006/relationships/image" Target="../media/image10.emf"/><Relationship Id="rId10" Type="http://schemas.openxmlformats.org/officeDocument/2006/relationships/customXml" Target="../ink/ink5.xml"/><Relationship Id="rId4" Type="http://schemas.openxmlformats.org/officeDocument/2006/relationships/customXml" Target="../ink/ink3.xml"/><Relationship Id="rId9" Type="http://schemas.openxmlformats.org/officeDocument/2006/relationships/image" Target="../media/image7.emf"/><Relationship Id="rId14" Type="http://schemas.openxmlformats.org/officeDocument/2006/relationships/customXml" Target="../ink/ink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ZAPIS ŠTEVILA, KI JE ZAPISANO Z VEČKRATNIKI POTENC ŠTEVILA 10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Danes se boste učili samostojno. Ob PPT razlagi se boste naučili, kako se zapiše število, ki je razčlenjeno na večkratnike potenc števila 10.</a:t>
            </a:r>
          </a:p>
          <a:p>
            <a:r>
              <a:rPr lang="sl-SI" dirty="0" smtClean="0"/>
              <a:t>Pozorno in z razmislekom spremljaj razlago.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3622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44321" y="1783149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Rokopis 5"/>
              <p14:cNvContentPartPr/>
              <p14:nvPr/>
            </p14:nvContentPartPr>
            <p14:xfrm>
              <a:off x="759828" y="2058014"/>
              <a:ext cx="10676880" cy="762840"/>
            </p14:xfrm>
          </p:contentPart>
        </mc:Choice>
        <mc:Fallback xmlns="">
          <p:pic>
            <p:nvPicPr>
              <p:cNvPr id="6" name="Rokopis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47948" y="2046134"/>
                <a:ext cx="10700640" cy="786600"/>
              </a:xfrm>
              <a:prstGeom prst="rect">
                <a:avLst/>
              </a:prstGeom>
            </p:spPr>
          </p:pic>
        </mc:Fallback>
      </mc:AlternateContent>
      <p:sp>
        <p:nvSpPr>
          <p:cNvPr id="49" name="Ovalni oblaček 48"/>
          <p:cNvSpPr/>
          <p:nvPr/>
        </p:nvSpPr>
        <p:spPr>
          <a:xfrm>
            <a:off x="296214" y="450761"/>
            <a:ext cx="1545465" cy="978794"/>
          </a:xfrm>
          <a:prstGeom prst="wedgeEllipseCallout">
            <a:avLst>
              <a:gd name="adj1" fmla="val 24314"/>
              <a:gd name="adj2" fmla="val 13223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400 000</a:t>
            </a:r>
            <a:endParaRPr lang="sl-SI" dirty="0"/>
          </a:p>
        </p:txBody>
      </p:sp>
      <p:sp>
        <p:nvSpPr>
          <p:cNvPr id="50" name="Ovalni oblaček 49"/>
          <p:cNvSpPr/>
          <p:nvPr/>
        </p:nvSpPr>
        <p:spPr>
          <a:xfrm>
            <a:off x="2395470" y="275594"/>
            <a:ext cx="1545465" cy="978794"/>
          </a:xfrm>
          <a:prstGeom prst="wedgeEllipseCallout">
            <a:avLst>
              <a:gd name="adj1" fmla="val 24314"/>
              <a:gd name="adj2" fmla="val 13223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/>
              <a:t>7</a:t>
            </a:r>
            <a:r>
              <a:rPr lang="sl-SI" dirty="0" smtClean="0"/>
              <a:t>0 000</a:t>
            </a:r>
            <a:endParaRPr lang="sl-SI" dirty="0"/>
          </a:p>
        </p:txBody>
      </p:sp>
      <p:sp>
        <p:nvSpPr>
          <p:cNvPr id="51" name="Ovalni oblaček 50"/>
          <p:cNvSpPr/>
          <p:nvPr/>
        </p:nvSpPr>
        <p:spPr>
          <a:xfrm>
            <a:off x="4550535" y="285014"/>
            <a:ext cx="1545465" cy="978794"/>
          </a:xfrm>
          <a:prstGeom prst="wedgeEllipseCallout">
            <a:avLst>
              <a:gd name="adj1" fmla="val 24314"/>
              <a:gd name="adj2" fmla="val 13223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/>
              <a:t>2</a:t>
            </a:r>
            <a:r>
              <a:rPr lang="sl-SI" dirty="0" smtClean="0"/>
              <a:t> 000</a:t>
            </a:r>
            <a:endParaRPr lang="sl-SI" dirty="0"/>
          </a:p>
        </p:txBody>
      </p:sp>
      <p:sp>
        <p:nvSpPr>
          <p:cNvPr id="52" name="Ovalni oblaček 51"/>
          <p:cNvSpPr/>
          <p:nvPr/>
        </p:nvSpPr>
        <p:spPr>
          <a:xfrm>
            <a:off x="8536546" y="351794"/>
            <a:ext cx="1545465" cy="978794"/>
          </a:xfrm>
          <a:prstGeom prst="wedgeEllipseCallout">
            <a:avLst>
              <a:gd name="adj1" fmla="val 24314"/>
              <a:gd name="adj2" fmla="val 13223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/>
              <a:t>6</a:t>
            </a:r>
            <a:r>
              <a:rPr lang="sl-SI" dirty="0" smtClean="0"/>
              <a:t>0</a:t>
            </a:r>
            <a:endParaRPr lang="sl-SI" dirty="0"/>
          </a:p>
        </p:txBody>
      </p:sp>
      <p:sp>
        <p:nvSpPr>
          <p:cNvPr id="53" name="Ovalni oblaček 52"/>
          <p:cNvSpPr/>
          <p:nvPr/>
        </p:nvSpPr>
        <p:spPr>
          <a:xfrm>
            <a:off x="6705600" y="351794"/>
            <a:ext cx="1545465" cy="978794"/>
          </a:xfrm>
          <a:prstGeom prst="wedgeEllipseCallout">
            <a:avLst>
              <a:gd name="adj1" fmla="val 24314"/>
              <a:gd name="adj2" fmla="val 13223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/>
              <a:t>9</a:t>
            </a:r>
            <a:r>
              <a:rPr lang="sl-SI" dirty="0" smtClean="0"/>
              <a:t>00</a:t>
            </a:r>
            <a:endParaRPr lang="sl-SI" dirty="0"/>
          </a:p>
        </p:txBody>
      </p:sp>
      <p:sp>
        <p:nvSpPr>
          <p:cNvPr id="54" name="Ovalni oblaček 53"/>
          <p:cNvSpPr/>
          <p:nvPr/>
        </p:nvSpPr>
        <p:spPr>
          <a:xfrm>
            <a:off x="10367492" y="241240"/>
            <a:ext cx="1545465" cy="978794"/>
          </a:xfrm>
          <a:prstGeom prst="wedgeEllipseCallout">
            <a:avLst>
              <a:gd name="adj1" fmla="val 6814"/>
              <a:gd name="adj2" fmla="val 13881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/>
              <a:t>1</a:t>
            </a:r>
          </a:p>
        </p:txBody>
      </p:sp>
      <p:sp>
        <p:nvSpPr>
          <p:cNvPr id="56" name="PoljeZBesedilom 55"/>
          <p:cNvSpPr txBox="1"/>
          <p:nvPr/>
        </p:nvSpPr>
        <p:spPr>
          <a:xfrm>
            <a:off x="489397" y="3400023"/>
            <a:ext cx="104705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l-SI" dirty="0" smtClean="0"/>
              <a:t>Število je razčlenjeno na </a:t>
            </a:r>
            <a:r>
              <a:rPr lang="sl-SI" dirty="0" err="1" smtClean="0"/>
              <a:t>večktranike</a:t>
            </a:r>
            <a:r>
              <a:rPr lang="sl-SI" dirty="0" smtClean="0"/>
              <a:t> potenc števila 10.</a:t>
            </a:r>
          </a:p>
          <a:p>
            <a:pPr marL="342900" indent="-342900">
              <a:buAutoNum type="arabicPeriod"/>
            </a:pPr>
            <a:r>
              <a:rPr lang="sl-SI" dirty="0" smtClean="0"/>
              <a:t>Radi bi zapisali, katero število je to.</a:t>
            </a:r>
          </a:p>
          <a:p>
            <a:pPr marL="342900" indent="-342900">
              <a:buAutoNum type="arabicPeriod"/>
            </a:pPr>
            <a:r>
              <a:rPr lang="sl-SI" dirty="0" smtClean="0"/>
              <a:t>Vidimo, da ne manjka nobena potenca števila 10 – zapisane so vse 10</a:t>
            </a:r>
            <a:r>
              <a:rPr lang="sl-SI" baseline="30000" dirty="0" smtClean="0"/>
              <a:t>5</a:t>
            </a:r>
            <a:r>
              <a:rPr lang="sl-SI" dirty="0" smtClean="0"/>
              <a:t>, 10</a:t>
            </a:r>
            <a:r>
              <a:rPr lang="sl-SI" baseline="30000" dirty="0"/>
              <a:t>4</a:t>
            </a:r>
            <a:r>
              <a:rPr lang="sl-SI" dirty="0" smtClean="0"/>
              <a:t>, 10</a:t>
            </a:r>
            <a:r>
              <a:rPr lang="sl-SI" baseline="30000" dirty="0"/>
              <a:t>3</a:t>
            </a:r>
            <a:r>
              <a:rPr lang="sl-SI" dirty="0" smtClean="0"/>
              <a:t>, 10</a:t>
            </a:r>
            <a:r>
              <a:rPr lang="sl-SI" baseline="30000" dirty="0"/>
              <a:t>2</a:t>
            </a:r>
            <a:r>
              <a:rPr lang="sl-SI" dirty="0" smtClean="0"/>
              <a:t>, 10</a:t>
            </a:r>
            <a:r>
              <a:rPr lang="sl-SI" baseline="30000" dirty="0" smtClean="0"/>
              <a:t>1 </a:t>
            </a:r>
            <a:r>
              <a:rPr lang="sl-SI" dirty="0" smtClean="0"/>
              <a:t> , vidimo pa tudi E (enico).</a:t>
            </a:r>
          </a:p>
          <a:p>
            <a:pPr marL="342900" indent="-342900">
              <a:buAutoNum type="arabicPeriod"/>
            </a:pPr>
            <a:r>
              <a:rPr lang="sl-SI" dirty="0" smtClean="0"/>
              <a:t>V tem primeru je rešitev zelo preprosta:</a:t>
            </a:r>
          </a:p>
          <a:p>
            <a:pPr marL="342900" indent="-342900">
              <a:buAutoNum type="arabicPeriod"/>
            </a:pPr>
            <a:endParaRPr lang="sl-SI" dirty="0"/>
          </a:p>
          <a:p>
            <a:r>
              <a:rPr lang="sl-SI" sz="3600" dirty="0" smtClean="0"/>
              <a:t>        472 961</a:t>
            </a:r>
          </a:p>
          <a:p>
            <a:pPr marL="342900" indent="-342900">
              <a:buAutoNum type="arabicPeriod"/>
            </a:pPr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r>
              <a:rPr lang="sl-SI" dirty="0" smtClean="0"/>
              <a:t>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59690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Kaj pa naredimo, ko vidimo, da nam kakšna </a:t>
            </a:r>
            <a:r>
              <a:rPr lang="sl-SI" b="1" dirty="0" smtClean="0"/>
              <a:t>potenca števila 10 manjka</a:t>
            </a:r>
            <a:r>
              <a:rPr lang="sl-SI" dirty="0" smtClean="0"/>
              <a:t>?</a:t>
            </a:r>
          </a:p>
          <a:p>
            <a:pPr marL="0" indent="0">
              <a:buNone/>
            </a:pPr>
            <a:r>
              <a:rPr lang="sl-SI" dirty="0" smtClean="0"/>
              <a:t>Takrat na tisto mesto, kjer ni potence števila 10, </a:t>
            </a:r>
            <a:r>
              <a:rPr lang="sl-SI" b="1" dirty="0" smtClean="0">
                <a:solidFill>
                  <a:srgbClr val="FF0000"/>
                </a:solidFill>
              </a:rPr>
              <a:t>narediš 0 </a:t>
            </a:r>
            <a:r>
              <a:rPr lang="sl-SI" dirty="0" smtClean="0"/>
              <a:t>(ničlo).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Rešitev:    </a:t>
            </a:r>
            <a:r>
              <a:rPr lang="sl-SI" sz="4000" b="1" dirty="0" smtClean="0"/>
              <a:t>103 040</a:t>
            </a:r>
            <a:endParaRPr lang="sl-SI" sz="4000" b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Rokopis 9"/>
              <p14:cNvContentPartPr/>
              <p14:nvPr/>
            </p14:nvContentPartPr>
            <p14:xfrm>
              <a:off x="2253646" y="2408294"/>
              <a:ext cx="6208200" cy="1792932"/>
            </p14:xfrm>
          </p:contentPart>
        </mc:Choice>
        <mc:Fallback xmlns="">
          <p:pic>
            <p:nvPicPr>
              <p:cNvPr id="10" name="Rokopis 9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41766" y="2396413"/>
                <a:ext cx="6231960" cy="1828935"/>
              </a:xfrm>
              <a:prstGeom prst="rect">
                <a:avLst/>
              </a:prstGeom>
            </p:spPr>
          </p:pic>
        </mc:Fallback>
      </mc:AlternateContent>
      <p:sp>
        <p:nvSpPr>
          <p:cNvPr id="41" name="Ovalni oblaček 40"/>
          <p:cNvSpPr/>
          <p:nvPr/>
        </p:nvSpPr>
        <p:spPr>
          <a:xfrm>
            <a:off x="2137893" y="991673"/>
            <a:ext cx="1725769" cy="833952"/>
          </a:xfrm>
          <a:prstGeom prst="wedgeEllipseCallout">
            <a:avLst>
              <a:gd name="adj1" fmla="val 78285"/>
              <a:gd name="adj2" fmla="val 13045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Manjka 10</a:t>
            </a:r>
            <a:r>
              <a:rPr lang="sl-SI" baseline="30000" dirty="0" smtClean="0"/>
              <a:t>4</a:t>
            </a:r>
            <a:endParaRPr lang="sl-SI" dirty="0"/>
          </a:p>
        </p:txBody>
      </p:sp>
      <p:sp>
        <p:nvSpPr>
          <p:cNvPr id="43" name="Ovalni oblaček 42"/>
          <p:cNvSpPr/>
          <p:nvPr/>
        </p:nvSpPr>
        <p:spPr>
          <a:xfrm>
            <a:off x="4122732" y="924205"/>
            <a:ext cx="1725769" cy="833952"/>
          </a:xfrm>
          <a:prstGeom prst="wedgeEllipseCallout">
            <a:avLst>
              <a:gd name="adj1" fmla="val 78285"/>
              <a:gd name="adj2" fmla="val 13045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Manjka 10</a:t>
            </a:r>
            <a:r>
              <a:rPr lang="sl-SI" baseline="30000" dirty="0"/>
              <a:t>2</a:t>
            </a:r>
            <a:endParaRPr lang="sl-SI" dirty="0"/>
          </a:p>
        </p:txBody>
      </p:sp>
      <p:sp>
        <p:nvSpPr>
          <p:cNvPr id="44" name="Ovalni oblaček 43"/>
          <p:cNvSpPr/>
          <p:nvPr/>
        </p:nvSpPr>
        <p:spPr>
          <a:xfrm>
            <a:off x="7738266" y="856736"/>
            <a:ext cx="1725769" cy="833952"/>
          </a:xfrm>
          <a:prstGeom prst="wedgeEllipseCallout">
            <a:avLst>
              <a:gd name="adj1" fmla="val -16935"/>
              <a:gd name="adj2" fmla="val 11773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Manjkajo E (enice)</a:t>
            </a:r>
            <a:endParaRPr lang="sl-SI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6" name="Rokopis 65"/>
              <p14:cNvContentPartPr/>
              <p14:nvPr/>
            </p14:nvContentPartPr>
            <p14:xfrm>
              <a:off x="3618046" y="5525894"/>
              <a:ext cx="2001240" cy="769452"/>
            </p14:xfrm>
          </p:contentPart>
        </mc:Choice>
        <mc:Fallback xmlns="">
          <p:pic>
            <p:nvPicPr>
              <p:cNvPr id="66" name="Rokopis 6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593926" y="5501770"/>
                <a:ext cx="2049480" cy="8177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9" name="Rokopis 68"/>
              <p14:cNvContentPartPr/>
              <p14:nvPr/>
            </p14:nvContentPartPr>
            <p14:xfrm>
              <a:off x="5336917" y="3772466"/>
              <a:ext cx="192600" cy="311040"/>
            </p14:xfrm>
          </p:contentPart>
        </mc:Choice>
        <mc:Fallback xmlns="">
          <p:pic>
            <p:nvPicPr>
              <p:cNvPr id="69" name="Rokopis 68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312797" y="3748346"/>
                <a:ext cx="240840" cy="35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70" name="Rokopis 69"/>
              <p14:cNvContentPartPr/>
              <p14:nvPr/>
            </p14:nvContentPartPr>
            <p14:xfrm>
              <a:off x="5598637" y="3815306"/>
              <a:ext cx="221040" cy="349920"/>
            </p14:xfrm>
          </p:contentPart>
        </mc:Choice>
        <mc:Fallback xmlns="">
          <p:pic>
            <p:nvPicPr>
              <p:cNvPr id="70" name="Rokopis 69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574517" y="3791186"/>
                <a:ext cx="269280" cy="39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74" name="Rokopis 73"/>
              <p14:cNvContentPartPr/>
              <p14:nvPr/>
            </p14:nvContentPartPr>
            <p14:xfrm>
              <a:off x="4319917" y="3776786"/>
              <a:ext cx="202680" cy="359280"/>
            </p14:xfrm>
          </p:contentPart>
        </mc:Choice>
        <mc:Fallback xmlns="">
          <p:pic>
            <p:nvPicPr>
              <p:cNvPr id="74" name="Rokopis 73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295797" y="3752666"/>
                <a:ext cx="250920" cy="40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75" name="Rokopis 74"/>
              <p14:cNvContentPartPr/>
              <p14:nvPr/>
            </p14:nvContentPartPr>
            <p14:xfrm>
              <a:off x="6438517" y="3789026"/>
              <a:ext cx="216720" cy="293040"/>
            </p14:xfrm>
          </p:contentPart>
        </mc:Choice>
        <mc:Fallback xmlns="">
          <p:pic>
            <p:nvPicPr>
              <p:cNvPr id="75" name="Rokopis 74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414397" y="3764906"/>
                <a:ext cx="264960" cy="34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76" name="Rokopis 75"/>
              <p14:cNvContentPartPr/>
              <p14:nvPr/>
            </p14:nvContentPartPr>
            <p14:xfrm>
              <a:off x="8068597" y="3737186"/>
              <a:ext cx="214200" cy="320400"/>
            </p14:xfrm>
          </p:contentPart>
        </mc:Choice>
        <mc:Fallback xmlns="">
          <p:pic>
            <p:nvPicPr>
              <p:cNvPr id="76" name="Rokopis 75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044477" y="3713066"/>
                <a:ext cx="262440" cy="368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4024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Snov prepiši v zvezek.</a:t>
            </a:r>
          </a:p>
          <a:p>
            <a:pPr marL="0" indent="0">
              <a:buNone/>
            </a:pPr>
            <a:r>
              <a:rPr lang="sl-SI" dirty="0" smtClean="0"/>
              <a:t>Nato reši nalogo iz učbenika, str. 119/9.naloga.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9525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173</Words>
  <Application>Microsoft Office PowerPoint</Application>
  <PresentationFormat>Širokozaslonsko</PresentationFormat>
  <Paragraphs>35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Officeova tema</vt:lpstr>
      <vt:lpstr>ZAPIS ŠTEVILA, KI JE ZAPISANO Z VEČKRATNIKI POTENC ŠTEVILA 10</vt:lpstr>
      <vt:lpstr>PowerPointova predstavitev</vt:lpstr>
      <vt:lpstr>PowerPointova predstavitev</vt:lpstr>
      <vt:lpstr>PowerPointova predstavitev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ZAPIS ŠTEVILA, KI JE ZAPISANO Z VEČKRATNIKI POTENC ŠTEVILA 10</dc:title>
  <dc:creator>petra.bergoc@gmail.com</dc:creator>
  <cp:lastModifiedBy>petra.bergoc@gmail.com</cp:lastModifiedBy>
  <cp:revision>1</cp:revision>
  <dcterms:created xsi:type="dcterms:W3CDTF">2020-12-10T18:49:35Z</dcterms:created>
  <dcterms:modified xsi:type="dcterms:W3CDTF">2020-12-10T18:51:16Z</dcterms:modified>
</cp:coreProperties>
</file>