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2" r:id="rId1"/>
  </p:sldMasterIdLst>
  <p:sldIdLst>
    <p:sldId id="288" r:id="rId2"/>
    <p:sldId id="276" r:id="rId3"/>
    <p:sldId id="287" r:id="rId4"/>
    <p:sldId id="28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2F77-C7B0-484A-8571-675E75CCD099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6773-F6A6-4450-8CEF-29D70F1EA780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318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2F77-C7B0-484A-8571-675E75CCD099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6773-F6A6-4450-8CEF-29D70F1EA7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7835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2F77-C7B0-484A-8571-675E75CCD099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6773-F6A6-4450-8CEF-29D70F1EA7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7565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2F77-C7B0-484A-8571-675E75CCD099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6773-F6A6-4450-8CEF-29D70F1EA7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2945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2F77-C7B0-484A-8571-675E75CCD099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6773-F6A6-4450-8CEF-29D70F1EA780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357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2F77-C7B0-484A-8571-675E75CCD099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6773-F6A6-4450-8CEF-29D70F1EA7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923352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2F77-C7B0-484A-8571-675E75CCD099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6773-F6A6-4450-8CEF-29D70F1EA7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780193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2F77-C7B0-484A-8571-675E75CCD099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6773-F6A6-4450-8CEF-29D70F1EA7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5275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2F77-C7B0-484A-8571-675E75CCD099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6773-F6A6-4450-8CEF-29D70F1EA7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50295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7BF2F77-C7B0-484A-8571-675E75CCD099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086773-F6A6-4450-8CEF-29D70F1EA7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67814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2F77-C7B0-484A-8571-675E75CCD099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6773-F6A6-4450-8CEF-29D70F1EA7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111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7BF2F77-C7B0-484A-8571-675E75CCD099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E086773-F6A6-4450-8CEF-29D70F1EA780}" type="slidenum">
              <a:rPr lang="sl-SI" smtClean="0"/>
              <a:t>‹#›</a:t>
            </a:fld>
            <a:endParaRPr lang="sl-SI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143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7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sl-SI" sz="6000" dirty="0"/>
          </a:p>
          <a:p>
            <a:pPr marL="201168" lvl="1" indent="0" algn="ctr">
              <a:buNone/>
            </a:pPr>
            <a:r>
              <a:rPr lang="sl-SI" sz="5800" dirty="0">
                <a:solidFill>
                  <a:schemeClr val="accent2"/>
                </a:solidFill>
              </a:rPr>
              <a:t>VPRAŠALNI ZAIMKI</a:t>
            </a:r>
          </a:p>
          <a:p>
            <a:pPr algn="ctr"/>
            <a:endParaRPr lang="sl-SI" sz="6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57" y="2949821"/>
            <a:ext cx="5965125" cy="3355383"/>
          </a:xfrm>
          <a:prstGeom prst="rect">
            <a:avLst/>
          </a:prstGeom>
        </p:spPr>
      </p:pic>
      <p:pic>
        <p:nvPicPr>
          <p:cNvPr id="7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40291" y="7315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45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759417" y="0"/>
            <a:ext cx="4238785" cy="1444960"/>
          </a:xfrm>
        </p:spPr>
        <p:txBody>
          <a:bodyPr>
            <a:normAutofit/>
          </a:bodyPr>
          <a:lstStyle/>
          <a:p>
            <a:pPr algn="ctr"/>
            <a:r>
              <a:rPr lang="sl-SI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Vprašalni zaimki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348712" y="1565329"/>
            <a:ext cx="3308888" cy="4713551"/>
          </a:xfrm>
        </p:spPr>
        <p:txBody>
          <a:bodyPr>
            <a:noAutofit/>
          </a:bodyPr>
          <a:lstStyle/>
          <a:p>
            <a:r>
              <a:rPr lang="sl-SI" sz="1800" b="1" dirty="0"/>
              <a:t>so besede, s katerimi sprašujemo po:</a:t>
            </a:r>
          </a:p>
          <a:p>
            <a:r>
              <a:rPr lang="sl-SI" sz="1800" b="1" dirty="0"/>
              <a:t>- osebah (KDO?)</a:t>
            </a:r>
          </a:p>
          <a:p>
            <a:r>
              <a:rPr lang="sl-SI" sz="1800" b="1" dirty="0"/>
              <a:t>- predmetih, živalih in pojmih    (KAJ?)</a:t>
            </a:r>
          </a:p>
          <a:p>
            <a:r>
              <a:rPr lang="sl-SI" sz="1800" b="1" dirty="0"/>
              <a:t>- lastnostih (KAKŠEN?)</a:t>
            </a:r>
          </a:p>
          <a:p>
            <a:r>
              <a:rPr lang="sl-SI" sz="1800" b="1" dirty="0"/>
              <a:t>- vrsti (KATERI?)</a:t>
            </a:r>
          </a:p>
          <a:p>
            <a:r>
              <a:rPr lang="sl-SI" sz="1800" b="1" dirty="0"/>
              <a:t>- svojini (ČIGAV?)</a:t>
            </a:r>
          </a:p>
          <a:p>
            <a:r>
              <a:rPr lang="sl-SI" sz="1800" b="1" dirty="0"/>
              <a:t>- prostoru (KJE, KAM, KOD?)</a:t>
            </a:r>
          </a:p>
          <a:p>
            <a:r>
              <a:rPr lang="sl-SI" sz="1800" b="1" dirty="0"/>
              <a:t>- času (KDAJ?)</a:t>
            </a:r>
          </a:p>
          <a:p>
            <a:r>
              <a:rPr lang="sl-SI" sz="1800" b="1" dirty="0"/>
              <a:t>- vzroku (ZAKAJ?)</a:t>
            </a:r>
          </a:p>
          <a:p>
            <a:r>
              <a:rPr lang="sl-SI" sz="1800" b="1" dirty="0"/>
              <a:t>- načinu (KAKO?)</a:t>
            </a:r>
          </a:p>
          <a:p>
            <a:r>
              <a:rPr lang="sl-SI" sz="1800" b="1" dirty="0"/>
              <a:t>- namenu (ČEMU?)</a:t>
            </a:r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362418">
            <a:off x="8544744" y="721496"/>
            <a:ext cx="2040501" cy="187430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84201">
            <a:off x="5216207" y="605196"/>
            <a:ext cx="2105025" cy="1933575"/>
          </a:xfrm>
          <a:prstGeom prst="rect">
            <a:avLst/>
          </a:prstGeom>
        </p:spPr>
      </p:pic>
      <p:sp>
        <p:nvSpPr>
          <p:cNvPr id="9" name="PoljeZBesedilom 8"/>
          <p:cNvSpPr txBox="1"/>
          <p:nvPr/>
        </p:nvSpPr>
        <p:spPr>
          <a:xfrm>
            <a:off x="4246537" y="2697958"/>
            <a:ext cx="76813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600" dirty="0"/>
              <a:t>Nekaj primerov:</a:t>
            </a:r>
          </a:p>
          <a:p>
            <a:endParaRPr lang="sl-SI" sz="2600" u="sng" dirty="0"/>
          </a:p>
          <a:p>
            <a:r>
              <a:rPr lang="sl-SI" sz="2600" u="sng" dirty="0"/>
              <a:t>Matej</a:t>
            </a:r>
            <a:r>
              <a:rPr lang="sl-SI" sz="2600" dirty="0"/>
              <a:t> je zanimiv fant.            </a:t>
            </a:r>
            <a:r>
              <a:rPr lang="sl-SI" sz="2600" b="1" dirty="0"/>
              <a:t>KDO </a:t>
            </a:r>
            <a:r>
              <a:rPr lang="sl-SI" sz="2600" dirty="0"/>
              <a:t>je zanimiv fant?</a:t>
            </a:r>
          </a:p>
          <a:p>
            <a:endParaRPr lang="sl-SI" sz="2600" dirty="0"/>
          </a:p>
          <a:p>
            <a:r>
              <a:rPr lang="sl-SI" sz="2600" dirty="0"/>
              <a:t>Vid je naročil </a:t>
            </a:r>
            <a:r>
              <a:rPr lang="sl-SI" sz="2600" u="sng" dirty="0"/>
              <a:t>čaj</a:t>
            </a:r>
            <a:r>
              <a:rPr lang="sl-SI" sz="2600" dirty="0"/>
              <a:t>.                    </a:t>
            </a:r>
            <a:r>
              <a:rPr lang="sl-SI" sz="2600" b="1" dirty="0"/>
              <a:t>KAJ</a:t>
            </a:r>
            <a:r>
              <a:rPr lang="sl-SI" sz="2600" dirty="0"/>
              <a:t> je naročil?</a:t>
            </a:r>
          </a:p>
          <a:p>
            <a:endParaRPr lang="sl-SI" sz="2600" dirty="0"/>
          </a:p>
          <a:p>
            <a:r>
              <a:rPr lang="sl-SI" sz="2600" dirty="0"/>
              <a:t>Imela je </a:t>
            </a:r>
            <a:r>
              <a:rPr lang="sl-SI" sz="2600" u="sng" dirty="0"/>
              <a:t>pet</a:t>
            </a:r>
            <a:r>
              <a:rPr lang="sl-SI" sz="2600" dirty="0"/>
              <a:t> jabolk.                 </a:t>
            </a:r>
            <a:r>
              <a:rPr lang="sl-SI" sz="2600" b="1" dirty="0"/>
              <a:t>KOLIKO</a:t>
            </a:r>
            <a:r>
              <a:rPr lang="sl-SI" sz="2600" dirty="0"/>
              <a:t> jabolk je imela?</a:t>
            </a:r>
          </a:p>
          <a:p>
            <a:endParaRPr lang="sl-SI" sz="2600" dirty="0"/>
          </a:p>
          <a:p>
            <a:r>
              <a:rPr lang="sl-SI" sz="2600" dirty="0"/>
              <a:t>Spet imaš </a:t>
            </a:r>
            <a:r>
              <a:rPr lang="sl-SI" sz="2600" u="sng" dirty="0"/>
              <a:t>ledene</a:t>
            </a:r>
            <a:r>
              <a:rPr lang="sl-SI" sz="2600" dirty="0"/>
              <a:t> roke!           </a:t>
            </a:r>
            <a:r>
              <a:rPr lang="sl-SI" sz="2600" b="1" dirty="0"/>
              <a:t>KAKŠNE </a:t>
            </a:r>
            <a:r>
              <a:rPr lang="sl-SI" sz="2600" dirty="0"/>
              <a:t>roke imaš? </a:t>
            </a:r>
          </a:p>
        </p:txBody>
      </p:sp>
      <p:pic>
        <p:nvPicPr>
          <p:cNvPr id="3" name="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36192" y="4852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8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4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269966" y="252549"/>
            <a:ext cx="3413760" cy="6296297"/>
          </a:xfrm>
        </p:spPr>
        <p:txBody>
          <a:bodyPr>
            <a:normAutofit/>
          </a:bodyPr>
          <a:lstStyle/>
          <a:p>
            <a:r>
              <a:rPr lang="sl-SI" sz="2400" b="1" dirty="0"/>
              <a:t>2. Nekaterim vprašalnim zaimkom se oblika ne spreminja, npr.:</a:t>
            </a:r>
          </a:p>
          <a:p>
            <a:pPr marL="285750" indent="-285750">
              <a:buFontTx/>
              <a:buChar char="-"/>
            </a:pPr>
            <a:r>
              <a:rPr lang="sl-SI" sz="2400" b="1" dirty="0"/>
              <a:t>KAKO,</a:t>
            </a:r>
          </a:p>
          <a:p>
            <a:pPr marL="285750" indent="-285750">
              <a:buFontTx/>
              <a:buChar char="-"/>
            </a:pPr>
            <a:r>
              <a:rPr lang="sl-SI" sz="2400" b="1" dirty="0"/>
              <a:t>KJE,</a:t>
            </a:r>
          </a:p>
          <a:p>
            <a:pPr marL="285750" indent="-285750">
              <a:buFontTx/>
              <a:buChar char="-"/>
            </a:pPr>
            <a:r>
              <a:rPr lang="sl-SI" sz="2400" b="1" dirty="0"/>
              <a:t>KOLIKO,</a:t>
            </a:r>
          </a:p>
          <a:p>
            <a:pPr marL="285750" indent="-285750">
              <a:buFontTx/>
              <a:buChar char="-"/>
            </a:pPr>
            <a:r>
              <a:rPr lang="sl-SI" sz="2400" b="1" dirty="0"/>
              <a:t>KDAJ,</a:t>
            </a:r>
          </a:p>
          <a:p>
            <a:pPr marL="285750" indent="-285750">
              <a:buFontTx/>
              <a:buChar char="-"/>
            </a:pPr>
            <a:r>
              <a:rPr lang="sl-SI" sz="2400" b="1" dirty="0"/>
              <a:t>ZAKAJ.</a:t>
            </a:r>
          </a:p>
          <a:p>
            <a:pPr marL="285750" indent="-285750">
              <a:buFontTx/>
              <a:buChar char="-"/>
            </a:pPr>
            <a:endParaRPr lang="sl-SI" sz="2400" b="1" dirty="0"/>
          </a:p>
          <a:p>
            <a:pPr algn="just"/>
            <a:r>
              <a:rPr lang="sl-SI" sz="2400" b="1" dirty="0"/>
              <a:t>3. Drugim pa se oblika spreminja in </a:t>
            </a:r>
            <a:r>
              <a:rPr lang="sl-SI" sz="2400" b="1" i="1" dirty="0"/>
              <a:t>jih lahko sklanjamo </a:t>
            </a:r>
            <a:r>
              <a:rPr lang="sl-SI" sz="2400" b="1" dirty="0"/>
              <a:t>(podobno kot samostalnike).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9413256" y="1620119"/>
            <a:ext cx="2163341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1100" b="1" dirty="0"/>
              <a:t>IMENOVALNIK</a:t>
            </a:r>
            <a:r>
              <a:rPr lang="sl-SI" sz="1100" dirty="0"/>
              <a:t>   Kdo?</a:t>
            </a:r>
          </a:p>
          <a:p>
            <a:r>
              <a:rPr lang="sl-SI" sz="1100" b="1" dirty="0"/>
              <a:t>RODILNIK</a:t>
            </a:r>
            <a:r>
              <a:rPr lang="sl-SI" sz="1100" dirty="0"/>
              <a:t>           Koga?</a:t>
            </a:r>
          </a:p>
          <a:p>
            <a:r>
              <a:rPr lang="sl-SI" sz="1100" b="1" dirty="0"/>
              <a:t>DAJALNIK</a:t>
            </a:r>
            <a:r>
              <a:rPr lang="sl-SI" sz="1100" dirty="0"/>
              <a:t>           Komu?</a:t>
            </a:r>
          </a:p>
          <a:p>
            <a:r>
              <a:rPr lang="sl-SI" sz="1100" b="1" dirty="0"/>
              <a:t>TOŽILNIK  </a:t>
            </a:r>
            <a:r>
              <a:rPr lang="sl-SI" sz="1100" dirty="0"/>
              <a:t>          Koga?</a:t>
            </a:r>
          </a:p>
          <a:p>
            <a:r>
              <a:rPr lang="sl-SI" sz="1100" b="1" dirty="0"/>
              <a:t>MESTNIK</a:t>
            </a:r>
            <a:r>
              <a:rPr lang="sl-SI" sz="1100" dirty="0"/>
              <a:t>           O kom?</a:t>
            </a:r>
          </a:p>
          <a:p>
            <a:r>
              <a:rPr lang="sl-SI" sz="1100" b="1" dirty="0"/>
              <a:t>ORODNIK </a:t>
            </a:r>
            <a:r>
              <a:rPr lang="sl-SI" sz="1100" dirty="0"/>
              <a:t>         S kom?</a:t>
            </a:r>
          </a:p>
        </p:txBody>
      </p:sp>
      <p:sp>
        <p:nvSpPr>
          <p:cNvPr id="9" name="PoljeZBesedilom 8"/>
          <p:cNvSpPr txBox="1"/>
          <p:nvPr/>
        </p:nvSpPr>
        <p:spPr>
          <a:xfrm>
            <a:off x="9174997" y="5129939"/>
            <a:ext cx="2809096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1100" b="1" dirty="0"/>
              <a:t>IMENOVALNIK</a:t>
            </a:r>
            <a:r>
              <a:rPr lang="sl-SI" sz="1100" dirty="0"/>
              <a:t>   Kakšen?</a:t>
            </a:r>
          </a:p>
          <a:p>
            <a:r>
              <a:rPr lang="sl-SI" sz="1100" b="1" dirty="0"/>
              <a:t>RODILNIK  </a:t>
            </a:r>
            <a:r>
              <a:rPr lang="sl-SI" sz="1100" dirty="0"/>
              <a:t>         Kakšnega?</a:t>
            </a:r>
          </a:p>
          <a:p>
            <a:r>
              <a:rPr lang="sl-SI" sz="1100" b="1" dirty="0"/>
              <a:t>DAJALNIK  </a:t>
            </a:r>
            <a:r>
              <a:rPr lang="sl-SI" sz="1100" dirty="0"/>
              <a:t>         Kakšnemu?</a:t>
            </a:r>
          </a:p>
          <a:p>
            <a:r>
              <a:rPr lang="sl-SI" sz="1100" b="1" dirty="0"/>
              <a:t>TOŽILNIK   </a:t>
            </a:r>
            <a:r>
              <a:rPr lang="sl-SI" sz="1100" dirty="0"/>
              <a:t>         Kakšen?</a:t>
            </a:r>
          </a:p>
          <a:p>
            <a:r>
              <a:rPr lang="sl-SI" sz="1100" b="1" dirty="0"/>
              <a:t>MESTNIK  </a:t>
            </a:r>
            <a:r>
              <a:rPr lang="sl-SI" sz="1100" dirty="0"/>
              <a:t>          Pri kakšnem?</a:t>
            </a:r>
          </a:p>
          <a:p>
            <a:r>
              <a:rPr lang="sl-SI" sz="1100" b="1" dirty="0"/>
              <a:t>ORODNIK </a:t>
            </a:r>
            <a:r>
              <a:rPr lang="sl-SI" sz="1100" dirty="0"/>
              <a:t>          S kakšnim?</a:t>
            </a:r>
          </a:p>
        </p:txBody>
      </p:sp>
      <p:sp>
        <p:nvSpPr>
          <p:cNvPr id="11" name="PoljeZBesedilom 10"/>
          <p:cNvSpPr txBox="1"/>
          <p:nvPr/>
        </p:nvSpPr>
        <p:spPr>
          <a:xfrm>
            <a:off x="4302033" y="54180"/>
            <a:ext cx="53470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Primer:</a:t>
            </a:r>
          </a:p>
          <a:p>
            <a:r>
              <a:rPr lang="sl-SI" b="1" dirty="0"/>
              <a:t>Vprašalni zaimek KDO sklanjamo:</a:t>
            </a:r>
          </a:p>
          <a:p>
            <a:endParaRPr lang="sl-SI" b="1" dirty="0"/>
          </a:p>
          <a:p>
            <a:r>
              <a:rPr lang="sl-SI" b="1" dirty="0"/>
              <a:t>Jaka</a:t>
            </a:r>
            <a:r>
              <a:rPr lang="sl-SI" dirty="0"/>
              <a:t> je odšel na počitnice.               KDO je odšel?     </a:t>
            </a:r>
          </a:p>
          <a:p>
            <a:r>
              <a:rPr lang="sl-SI" dirty="0"/>
              <a:t>Na počitnicah je spoznal </a:t>
            </a:r>
            <a:r>
              <a:rPr lang="sl-SI" b="1" dirty="0"/>
              <a:t>princa.     </a:t>
            </a:r>
            <a:r>
              <a:rPr lang="sl-SI" dirty="0"/>
              <a:t>KOGA je spoznal?</a:t>
            </a:r>
          </a:p>
        </p:txBody>
      </p:sp>
      <p:sp>
        <p:nvSpPr>
          <p:cNvPr id="12" name="PoljeZBesedilom 11"/>
          <p:cNvSpPr txBox="1"/>
          <p:nvPr/>
        </p:nvSpPr>
        <p:spPr>
          <a:xfrm>
            <a:off x="4345578" y="3170174"/>
            <a:ext cx="68364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Primer:</a:t>
            </a:r>
          </a:p>
          <a:p>
            <a:r>
              <a:rPr lang="sl-SI" b="1" dirty="0"/>
              <a:t>Vprašalni zaimek KAKŠEN sklanjamo:</a:t>
            </a:r>
          </a:p>
          <a:p>
            <a:endParaRPr lang="sl-SI" dirty="0"/>
          </a:p>
          <a:p>
            <a:r>
              <a:rPr lang="sl-SI" dirty="0"/>
              <a:t>Njegovi spis je bil zelo </a:t>
            </a:r>
            <a:r>
              <a:rPr lang="sl-SI" b="1" dirty="0"/>
              <a:t>kratek.     </a:t>
            </a:r>
            <a:r>
              <a:rPr lang="sl-SI" dirty="0"/>
              <a:t>KAKŠEN je bil spis?</a:t>
            </a:r>
          </a:p>
          <a:p>
            <a:r>
              <a:rPr lang="sl-SI" dirty="0"/>
              <a:t>Fant ni bil navajen</a:t>
            </a:r>
            <a:r>
              <a:rPr lang="sl-SI" b="1" dirty="0"/>
              <a:t> trdega </a:t>
            </a:r>
            <a:r>
              <a:rPr lang="sl-SI" dirty="0"/>
              <a:t>dela.   KAKŠNEGA dela ni bil navajen?</a:t>
            </a:r>
          </a:p>
          <a:p>
            <a:r>
              <a:rPr lang="sl-SI" dirty="0"/>
              <a:t> </a:t>
            </a:r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8124" y="1503292"/>
            <a:ext cx="1712629" cy="1461443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2839" y="1498623"/>
            <a:ext cx="992777" cy="1470780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0965" y="4918959"/>
            <a:ext cx="2077397" cy="1549000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 rotWithShape="1">
          <a:blip r:embed="rId7"/>
          <a:srcRect l="1901" r="-1"/>
          <a:stretch/>
        </p:blipFill>
        <p:spPr>
          <a:xfrm>
            <a:off x="4462046" y="4980952"/>
            <a:ext cx="1751520" cy="1645724"/>
          </a:xfrm>
          <a:prstGeom prst="rect">
            <a:avLst/>
          </a:prstGeom>
        </p:spPr>
      </p:pic>
      <p:pic>
        <p:nvPicPr>
          <p:cNvPr id="2" name="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657803" y="4880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53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19" y="-209227"/>
            <a:ext cx="3370881" cy="3089586"/>
          </a:xfrm>
        </p:spPr>
        <p:txBody>
          <a:bodyPr>
            <a:normAutofit/>
          </a:bodyPr>
          <a:lstStyle/>
          <a:p>
            <a:r>
              <a:rPr lang="sl-SI" sz="2400" dirty="0"/>
              <a:t>4. Vprašalnica ALI ne sodi k vprašalnim zaimkom, saj se z njo ne sprašujemo po konkretnem podatku.</a:t>
            </a:r>
            <a:br>
              <a:rPr lang="sl-SI" sz="2400" dirty="0"/>
            </a:br>
            <a:endParaRPr lang="sl-SI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70" y="3188319"/>
            <a:ext cx="2988778" cy="298877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599" y="504825"/>
            <a:ext cx="4897465" cy="5490413"/>
          </a:xfrm>
        </p:spPr>
        <p:txBody>
          <a:bodyPr/>
          <a:lstStyle/>
          <a:p>
            <a:r>
              <a:rPr lang="sl-SI" dirty="0"/>
              <a:t>OOdli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710" y="1712670"/>
            <a:ext cx="4602290" cy="2951297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631504"/>
              </p:ext>
            </p:extLst>
          </p:nvPr>
        </p:nvGraphicFramePr>
        <p:xfrm>
          <a:off x="4885409" y="969806"/>
          <a:ext cx="701384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3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l-SI" dirty="0"/>
                        <a:t>Odlično! Zdaj zagotovo obvladate VPRAŠALNE</a:t>
                      </a:r>
                      <a:r>
                        <a:rPr lang="sl-SI" baseline="0" dirty="0"/>
                        <a:t> ZAIMKE!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56909" y="2879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7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428</TotalTime>
  <Words>281</Words>
  <Application>Microsoft Office PowerPoint</Application>
  <PresentationFormat>Widescreen</PresentationFormat>
  <Paragraphs>57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Calibri</vt:lpstr>
      <vt:lpstr>Calibri Light</vt:lpstr>
      <vt:lpstr>Retrospektiva</vt:lpstr>
      <vt:lpstr>PowerPoint Presentation</vt:lpstr>
      <vt:lpstr>1. Vprašalni zaimki</vt:lpstr>
      <vt:lpstr>PowerPoint Presentation</vt:lpstr>
      <vt:lpstr>4. Vprašalnica ALI ne sodi k vprašalnim zaimkom, saj se z njo ne sprašujemo po konkretnem podatku. 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ZAIMKI</dc:title>
  <dc:creator>Petra Matko</dc:creator>
  <cp:lastModifiedBy>Jana Špilar Dodič</cp:lastModifiedBy>
  <cp:revision>86</cp:revision>
  <dcterms:created xsi:type="dcterms:W3CDTF">2020-04-02T06:11:56Z</dcterms:created>
  <dcterms:modified xsi:type="dcterms:W3CDTF">2020-12-07T10:00:28Z</dcterms:modified>
</cp:coreProperties>
</file>