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320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382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62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09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44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227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851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71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08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997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401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A9FF-76DF-448C-9E90-9EAF99F06865}" type="datetimeFigureOut">
              <a:rPr lang="sl-SI" smtClean="0"/>
              <a:t>15. 12. 2020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5F8E-E4B9-48DB-8057-08E80DA3C5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542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496971" y="811965"/>
            <a:ext cx="8174329" cy="2608442"/>
          </a:xfrm>
        </p:spPr>
        <p:txBody>
          <a:bodyPr>
            <a:normAutofit/>
          </a:bodyPr>
          <a:lstStyle/>
          <a:p>
            <a:r>
              <a:rPr lang="sl-SI" b="1" dirty="0" smtClean="0"/>
              <a:t>BEREMO GLASNO: </a:t>
            </a:r>
            <a:br>
              <a:rPr lang="sl-SI" b="1" dirty="0" smtClean="0"/>
            </a:br>
            <a:r>
              <a:rPr lang="sl-SI" b="1" dirty="0" smtClean="0"/>
              <a:t>VELIKI PANDA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Beijing Lama Temple, Panda Garden and Ancient Altar Day Tour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24" y="3420407"/>
            <a:ext cx="4441422" cy="29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KO BRATI PRAVLJICO OTROKU | Mamina Ma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8" y="270639"/>
            <a:ext cx="3269194" cy="41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1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2"/>
    </mc:Choice>
    <mc:Fallback>
      <p:transition spd="slow" advTm="8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MANJ ZNANE BESEDE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ORJAŠKI PANDA</a:t>
            </a:r>
          </a:p>
          <a:p>
            <a:r>
              <a:rPr lang="sl-SI" dirty="0" smtClean="0"/>
              <a:t>GORSKI GOZDOVI</a:t>
            </a:r>
          </a:p>
          <a:p>
            <a:r>
              <a:rPr lang="sl-SI" dirty="0" smtClean="0"/>
              <a:t>KITAJSKA</a:t>
            </a:r>
          </a:p>
          <a:p>
            <a:r>
              <a:rPr lang="sl-SI" dirty="0" smtClean="0"/>
              <a:t>OGROŽENE VRSTE</a:t>
            </a:r>
          </a:p>
          <a:p>
            <a:r>
              <a:rPr lang="sl-SI" dirty="0" smtClean="0"/>
              <a:t>ANATOMSKI</a:t>
            </a:r>
          </a:p>
          <a:p>
            <a:r>
              <a:rPr lang="sl-SI" dirty="0" smtClean="0"/>
              <a:t>RAKUN</a:t>
            </a:r>
          </a:p>
          <a:p>
            <a:r>
              <a:rPr lang="sl-SI" dirty="0" smtClean="0"/>
              <a:t>BAMBUS</a:t>
            </a:r>
          </a:p>
          <a:p>
            <a:r>
              <a:rPr lang="sl-SI" dirty="0" smtClean="0"/>
              <a:t>BAMBUSOVI VRŠIČKI</a:t>
            </a:r>
          </a:p>
          <a:p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050" name="Picture 2" descr="Rakun v Evropi nezaželen - Primorske no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64" y="598070"/>
            <a:ext cx="3819659" cy="28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993208" y="3435529"/>
            <a:ext cx="172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rakun</a:t>
            </a:r>
            <a:endParaRPr lang="sl-SI" dirty="0"/>
          </a:p>
        </p:txBody>
      </p:sp>
      <p:pic>
        <p:nvPicPr>
          <p:cNvPr id="2052" name="Picture 4" descr="Hungry Giant Panda Bear Eating Bamboo Stock Photo, Picture And Royalty Free  Image. Image 35304806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59" y="4432843"/>
            <a:ext cx="3390281" cy="225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911142" y="4063511"/>
            <a:ext cx="236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</a:t>
            </a:r>
            <a:r>
              <a:rPr lang="sl-SI" dirty="0" smtClean="0"/>
              <a:t>eliki panda in bambus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727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93"/>
    </mc:Choice>
    <mc:Fallback>
      <p:transition spd="slow" advTm="75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2428" y="450761"/>
            <a:ext cx="7456868" cy="6259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960" dirty="0"/>
              <a:t>Orjaški ali veliki panda je sesalec, ki ga navadno uvrščajo v družino medvedov. Danes živi samo v gorskih gozdovih osrednje Kitajske in spada med ogrožene vrste. Kljub temu mu v sedanjosti ne grozi neposredna nevarnost, da bi izumrl, ker so za njegovo rešitev organizirane mnoge dejavnosti.</a:t>
            </a:r>
          </a:p>
          <a:p>
            <a:pPr marL="0" indent="0">
              <a:buNone/>
            </a:pPr>
            <a:r>
              <a:rPr lang="sl-SI" sz="2960" dirty="0"/>
              <a:t>Panda ima postavo kot medved, a je po anatomski zgradbi telesa podoben rakunu. Zato se znanstveniki vse do danes ne morejo poenotiti o tem, v katero skupino bi ga uvrstili. Čeprav je po zgradbi zobovja mesojed, je postal rastlinojed. V svoji domovini se hrani izključno z bambusovimi listi in mladimi vršički. Bambus je visoka trava. </a:t>
            </a: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15"/>
    </mc:Choice>
    <mc:Fallback>
      <p:transition spd="slow" advTm="56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152</Words>
  <Application>Microsoft Office PowerPoint</Application>
  <PresentationFormat>Širokozaslonsko</PresentationFormat>
  <Paragraphs>14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BEREMO GLASNO:  VELIKI PANDA</vt:lpstr>
      <vt:lpstr>MANJ ZNANE BESEDE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BEREMO GLASNO: VELIKI PANDA</dc:title>
  <dc:creator>petra.bergoc@gmail.com</dc:creator>
  <cp:lastModifiedBy>petra.bergoc@gmail.com</cp:lastModifiedBy>
  <cp:revision>2</cp:revision>
  <dcterms:created xsi:type="dcterms:W3CDTF">2020-12-15T17:34:29Z</dcterms:created>
  <dcterms:modified xsi:type="dcterms:W3CDTF">2020-12-15T18:03:04Z</dcterms:modified>
</cp:coreProperties>
</file>