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59" r:id="rId5"/>
    <p:sldId id="262" r:id="rId6"/>
    <p:sldId id="261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2.wma"/><Relationship Id="rId7" Type="http://schemas.openxmlformats.org/officeDocument/2006/relationships/image" Target="../media/image6.jpeg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7.gif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wma"/><Relationship Id="rId7" Type="http://schemas.openxmlformats.org/officeDocument/2006/relationships/image" Target="../media/image10.png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6.wma"/><Relationship Id="rId7" Type="http://schemas.openxmlformats.org/officeDocument/2006/relationships/image" Target="../media/image13.png"/><Relationship Id="rId2" Type="http://schemas.microsoft.com/office/2007/relationships/media" Target="../media/media6.wma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ee the true size of our solar system - Owl Connec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33" y="149490"/>
            <a:ext cx="11241767" cy="632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134669" y="380999"/>
            <a:ext cx="8825658" cy="188178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sl-SI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SONCE JE SREDIŠČE SONČEVEGA SISTEMA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700727" y="5648654"/>
            <a:ext cx="8825658" cy="861420"/>
          </a:xfrm>
        </p:spPr>
        <p:txBody>
          <a:bodyPr/>
          <a:lstStyle/>
          <a:p>
            <a:pPr algn="ctr"/>
            <a:endParaRPr lang="sl-SI" dirty="0"/>
          </a:p>
          <a:p>
            <a:pPr algn="ctr"/>
            <a:r>
              <a:rPr lang="sl-SI" dirty="0"/>
              <a:t>DELO NA DALJAVO</a:t>
            </a:r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86"/>
    </mc:Choice>
    <mc:Fallback xmlns="">
      <p:transition spd="slow" advTm="29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flipV="1">
            <a:off x="1154955" y="4777380"/>
            <a:ext cx="256750" cy="452345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45719" cy="861420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6" name="Picture 2" descr="Zvezdni prah v nas – prof. dr. Tomaž Zwitter in prof. dr. Marko Uršič -  Mestna knjižnica Ljublja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30" y="1067375"/>
            <a:ext cx="3226122" cy="21776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8764" y="3436144"/>
            <a:ext cx="4383404" cy="2682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The Earth Is Eating Its Own Oceans | Live Scien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95" y="2156191"/>
            <a:ext cx="3704627" cy="24709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6368716" y="1588168"/>
            <a:ext cx="42832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500" dirty="0"/>
              <a:t>Nastanek našega planeta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1411705" y="4994561"/>
            <a:ext cx="42992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500" dirty="0"/>
              <a:t>ZEMLJA – MODRI PLANET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703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272"/>
    </mc:Choice>
    <mc:Fallback xmlns="">
      <p:transition spd="slow" advTm="173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54955" y="1020255"/>
            <a:ext cx="8825658" cy="863107"/>
          </a:xfrm>
        </p:spPr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KAJ JE SONCE?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b="1" dirty="0"/>
          </a:p>
        </p:txBody>
      </p:sp>
      <p:pic>
        <p:nvPicPr>
          <p:cNvPr id="2050" name="Picture 2" descr="So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006" y="2172119"/>
            <a:ext cx="2894018" cy="289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443788" y="2470485"/>
            <a:ext cx="206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- JE ZVEZDA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866274" y="3519273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ŽAREČA KROGLA</a:t>
            </a:r>
          </a:p>
        </p:txBody>
      </p:sp>
      <p:sp>
        <p:nvSpPr>
          <p:cNvPr id="6" name="PoljeZBesedilom 5"/>
          <p:cNvSpPr txBox="1"/>
          <p:nvPr/>
        </p:nvSpPr>
        <p:spPr>
          <a:xfrm flipH="1">
            <a:off x="7301095" y="2598154"/>
            <a:ext cx="367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u="sng" dirty="0"/>
              <a:t>SVETLOBA</a:t>
            </a:r>
            <a:r>
              <a:rPr lang="sl-SI" dirty="0"/>
              <a:t> OD SONCA DO ZEMLJE POTUJE 8 MIN IN 20 SEK.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7008809" y="3728592"/>
            <a:ext cx="426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u="sng" dirty="0"/>
              <a:t>TEMPERATURA</a:t>
            </a:r>
            <a:r>
              <a:rPr lang="sl-SI" dirty="0"/>
              <a:t> NA SONCU JE 5500 °C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7186863" y="5066137"/>
            <a:ext cx="3513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SONČEVE PEGE</a:t>
            </a:r>
          </a:p>
        </p:txBody>
      </p:sp>
      <p:cxnSp>
        <p:nvCxnSpPr>
          <p:cNvPr id="10" name="Raven puščični povezovalnik 9"/>
          <p:cNvCxnSpPr/>
          <p:nvPr/>
        </p:nvCxnSpPr>
        <p:spPr>
          <a:xfrm flipH="1" flipV="1">
            <a:off x="5999747" y="3519273"/>
            <a:ext cx="1187116" cy="154686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 flipH="1" flipV="1">
            <a:off x="5635198" y="4299284"/>
            <a:ext cx="1373611" cy="90880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H="1" flipV="1">
            <a:off x="4687300" y="3267068"/>
            <a:ext cx="2321509" cy="171963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jeZBesedilom 15"/>
          <p:cNvSpPr txBox="1"/>
          <p:nvPr/>
        </p:nvSpPr>
        <p:spPr>
          <a:xfrm>
            <a:off x="1162975" y="4627555"/>
            <a:ext cx="285557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500" b="1" dirty="0"/>
              <a:t>JE SREDIŠČE NAŠEGA OSONČJA. </a:t>
            </a:r>
          </a:p>
        </p:txBody>
      </p:sp>
      <p:pic>
        <p:nvPicPr>
          <p:cNvPr id="18" name="Zvok 1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77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489"/>
    </mc:Choice>
    <mc:Fallback xmlns="">
      <p:transition spd="slow" advTm="136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54955" y="4652211"/>
            <a:ext cx="128413" cy="125170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54955" y="4957010"/>
            <a:ext cx="128413" cy="681789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3074" name="Picture 2" descr="Osončje - Google Predstavit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" y="458232"/>
            <a:ext cx="11319177" cy="594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a 7"/>
          <p:cNvSpPr/>
          <p:nvPr/>
        </p:nvSpPr>
        <p:spPr>
          <a:xfrm>
            <a:off x="762000" y="2711888"/>
            <a:ext cx="10629900" cy="310654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1052610" y="924967"/>
            <a:ext cx="39549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500" b="1" dirty="0">
                <a:solidFill>
                  <a:schemeClr val="bg1"/>
                </a:solidFill>
              </a:rPr>
              <a:t>LUNA – NARAVNI SATELIT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1324" y="2147396"/>
            <a:ext cx="28575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0510" y="3256707"/>
            <a:ext cx="3400425" cy="2265544"/>
          </a:xfrm>
          <a:prstGeom prst="rect">
            <a:avLst/>
          </a:prstGeom>
        </p:spPr>
      </p:pic>
      <p:pic>
        <p:nvPicPr>
          <p:cNvPr id="15" name="Zvok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79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74"/>
    </mc:Choice>
    <mc:Fallback xmlns="">
      <p:transition spd="slow" advTm="103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. LEKCIJA: PLANETI, OSONČJE IN MERKUR - ASTRONOMI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" y="876300"/>
            <a:ext cx="1245325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 rot="16200000">
            <a:off x="3045894" y="2285541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VENERA</a:t>
            </a:r>
          </a:p>
        </p:txBody>
      </p:sp>
      <p:sp>
        <p:nvSpPr>
          <p:cNvPr id="3" name="PoljeZBesedilom 2"/>
          <p:cNvSpPr txBox="1"/>
          <p:nvPr/>
        </p:nvSpPr>
        <p:spPr>
          <a:xfrm rot="16200000">
            <a:off x="2037845" y="2400300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MERKUR</a:t>
            </a:r>
          </a:p>
        </p:txBody>
      </p:sp>
      <p:sp>
        <p:nvSpPr>
          <p:cNvPr id="4" name="PoljeZBesedilom 3"/>
          <p:cNvSpPr txBox="1"/>
          <p:nvPr/>
        </p:nvSpPr>
        <p:spPr>
          <a:xfrm rot="16200000">
            <a:off x="4345498" y="2167392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ZEMLJA</a:t>
            </a:r>
          </a:p>
        </p:txBody>
      </p:sp>
      <p:sp>
        <p:nvSpPr>
          <p:cNvPr id="5" name="PoljeZBesedilom 4"/>
          <p:cNvSpPr txBox="1"/>
          <p:nvPr/>
        </p:nvSpPr>
        <p:spPr>
          <a:xfrm rot="16200000">
            <a:off x="5531812" y="2400298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MARS</a:t>
            </a:r>
          </a:p>
        </p:txBody>
      </p:sp>
      <p:sp>
        <p:nvSpPr>
          <p:cNvPr id="6" name="PoljeZBesedilom 5"/>
          <p:cNvSpPr txBox="1"/>
          <p:nvPr/>
        </p:nvSpPr>
        <p:spPr>
          <a:xfrm rot="16200000">
            <a:off x="5785677" y="915386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JUPITER</a:t>
            </a:r>
          </a:p>
        </p:txBody>
      </p:sp>
      <p:sp>
        <p:nvSpPr>
          <p:cNvPr id="7" name="PoljeZBesedilom 6"/>
          <p:cNvSpPr txBox="1"/>
          <p:nvPr/>
        </p:nvSpPr>
        <p:spPr>
          <a:xfrm rot="16200000">
            <a:off x="7929533" y="1657476"/>
            <a:ext cx="161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SATURN</a:t>
            </a:r>
          </a:p>
        </p:txBody>
      </p:sp>
      <p:sp>
        <p:nvSpPr>
          <p:cNvPr id="8" name="PoljeZBesedilom 7"/>
          <p:cNvSpPr txBox="1"/>
          <p:nvPr/>
        </p:nvSpPr>
        <p:spPr>
          <a:xfrm rot="16200000">
            <a:off x="9615104" y="2171779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URAN</a:t>
            </a:r>
          </a:p>
        </p:txBody>
      </p:sp>
      <p:sp>
        <p:nvSpPr>
          <p:cNvPr id="9" name="PoljeZBesedilom 8"/>
          <p:cNvSpPr txBox="1"/>
          <p:nvPr/>
        </p:nvSpPr>
        <p:spPr>
          <a:xfrm rot="16200000">
            <a:off x="10825765" y="2241496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NEPTUN</a:t>
            </a:r>
          </a:p>
        </p:txBody>
      </p:sp>
      <p:pic>
        <p:nvPicPr>
          <p:cNvPr id="12" name="Zvok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081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041"/>
    </mc:Choice>
    <mc:Fallback xmlns="">
      <p:transition spd="slow" advTm="84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. LEKCIJA: PLANETI, OSONČJE IN MERKUR - ASTRONOMI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" y="0"/>
            <a:ext cx="12159800" cy="398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218231" y="3458347"/>
            <a:ext cx="6973769" cy="34163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1501" y="3445647"/>
            <a:ext cx="3009900" cy="30289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6222" y="3908104"/>
            <a:ext cx="3490289" cy="2322629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2895600" y="1203579"/>
            <a:ext cx="13906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500" b="1" dirty="0">
                <a:solidFill>
                  <a:schemeClr val="bg1"/>
                </a:solidFill>
              </a:rPr>
              <a:t>VENERA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10886511" y="1203579"/>
            <a:ext cx="14815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500" b="1" dirty="0">
                <a:solidFill>
                  <a:schemeClr val="bg1"/>
                </a:solidFill>
              </a:rPr>
              <a:t>NEPTUN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4004535" y="2540491"/>
            <a:ext cx="15632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000" b="1" dirty="0">
                <a:solidFill>
                  <a:schemeClr val="bg1"/>
                </a:solidFill>
              </a:rPr>
              <a:t>ZEMLJA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571500" y="4705350"/>
            <a:ext cx="2476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6000" b="1" dirty="0">
                <a:solidFill>
                  <a:srgbClr val="0070C0"/>
                </a:solidFill>
              </a:rPr>
              <a:t>VODA</a:t>
            </a:r>
          </a:p>
        </p:txBody>
      </p:sp>
      <p:pic>
        <p:nvPicPr>
          <p:cNvPr id="12" name="Zvok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093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17"/>
    </mc:Choice>
    <mc:Fallback xmlns="">
      <p:transition spd="slow" advTm="92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4" y="636785"/>
            <a:ext cx="9320541" cy="1352436"/>
          </a:xfrm>
        </p:spPr>
        <p:txBody>
          <a:bodyPr/>
          <a:lstStyle/>
          <a:p>
            <a:pPr algn="ctr"/>
            <a:r>
              <a:rPr lang="sl-SI" sz="2500" dirty="0"/>
              <a:t>Zapis v zvezek</a:t>
            </a:r>
            <a:br>
              <a:rPr lang="sl-SI" dirty="0"/>
            </a:br>
            <a:r>
              <a:rPr lang="sl-SI" sz="4000" b="1" dirty="0">
                <a:solidFill>
                  <a:srgbClr val="FFFF00"/>
                </a:solidFill>
              </a:rPr>
              <a:t>SONCE JE SREDIŠČE </a:t>
            </a:r>
            <a:br>
              <a:rPr lang="sl-SI" sz="4000" b="1" dirty="0">
                <a:solidFill>
                  <a:srgbClr val="FFFF00"/>
                </a:solidFill>
              </a:rPr>
            </a:br>
            <a:r>
              <a:rPr lang="sl-SI" sz="4000" b="1" dirty="0">
                <a:solidFill>
                  <a:srgbClr val="FFFF00"/>
                </a:solidFill>
              </a:rPr>
              <a:t>SONČEVEGA SISTEMA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b="1" dirty="0"/>
              <a:t>Osončje</a:t>
            </a:r>
            <a:r>
              <a:rPr lang="sl-SI" dirty="0"/>
              <a:t> sestavlja </a:t>
            </a:r>
            <a:r>
              <a:rPr lang="sl-SI" u="sng" dirty="0"/>
              <a:t>sonce in 8 planetov </a:t>
            </a:r>
            <a:r>
              <a:rPr lang="sl-SI" dirty="0"/>
              <a:t>(Merkur, Venera, Zemlja, Mars, Jupiter, Saturn, Uran, Neptun).</a:t>
            </a:r>
          </a:p>
          <a:p>
            <a:r>
              <a:rPr lang="sl-SI" dirty="0"/>
              <a:t>Sonce oddaja svetlobo in toploto.</a:t>
            </a:r>
          </a:p>
          <a:p>
            <a:r>
              <a:rPr lang="sl-SI" dirty="0"/>
              <a:t>Luni pravimo tudi </a:t>
            </a:r>
            <a:r>
              <a:rPr lang="sl-SI" b="1" dirty="0"/>
              <a:t>naravni satelit</a:t>
            </a:r>
            <a:r>
              <a:rPr lang="sl-SI" dirty="0"/>
              <a:t>.</a:t>
            </a:r>
          </a:p>
          <a:p>
            <a:r>
              <a:rPr lang="sl-SI" dirty="0"/>
              <a:t>Voda omogoča življenje na planetu</a:t>
            </a:r>
            <a:r>
              <a:rPr lang="sl-SI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291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64"/>
    </mc:Choice>
    <mc:Fallback xmlns="">
      <p:transition spd="slow" advTm="4286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A7E64-C5D5-4878-B331-8EBBA9A31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F694A-3068-405A-8DA6-BB096AE9D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sl-SI" sz="2200" dirty="0"/>
              <a:t>Sonce je zvezda v središču Sončnega sistema. Zemlja in drugi planeti krožijo okoli Sonca.</a:t>
            </a:r>
          </a:p>
          <a:p>
            <a:pPr lvl="0"/>
            <a:r>
              <a:rPr lang="sl-SI" sz="2200" dirty="0"/>
              <a:t>Zemlja kroži okrog Sonca ( potrebuje eno leto)  , zato se pojavljajo letni časi. </a:t>
            </a:r>
          </a:p>
          <a:p>
            <a:r>
              <a:rPr lang="sl-SI" sz="2200" dirty="0"/>
              <a:t>Vrti se tudi okoli svoje osi. ( izmenjujeta se dan in noč)</a:t>
            </a:r>
          </a:p>
          <a:p>
            <a:endParaRPr lang="sl-SI" sz="2200" dirty="0"/>
          </a:p>
          <a:p>
            <a:endParaRPr lang="sl-SI" sz="2200" dirty="0"/>
          </a:p>
          <a:p>
            <a:pPr lvl="0"/>
            <a:r>
              <a:rPr lang="sl-SI" sz="2200" dirty="0"/>
              <a:t>Sonce segreva Zemljo. Kadar je nizko nad obzorjem, se tla segrejejo manj.</a:t>
            </a:r>
          </a:p>
          <a:p>
            <a:pPr lvl="0"/>
            <a:r>
              <a:rPr lang="sl-SI" sz="2200" dirty="0"/>
              <a:t>Brez Sonca na Zemlji ne bi bilo življenja.</a:t>
            </a:r>
          </a:p>
          <a:p>
            <a:r>
              <a:rPr lang="sl-SI" sz="2200" dirty="0"/>
              <a:t>Dolžina svetlega in temnega dela dneva se čez leto spreminja. Pozimi so dnevi kratki, poleti pa dolgi.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34888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|1.4|10|45.7|14.3|22.9|1|0.8|2.5|1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4.2|8|22.9|11.2|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|2.9|1.8|3.7|3.7|2.3|7.2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|9.4|12.7|12.5|4.9|1.9|0.8|2.1|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a sejna soba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454</TotalTime>
  <Words>207</Words>
  <Application>Microsoft Office PowerPoint</Application>
  <PresentationFormat>Širokozaslonsko</PresentationFormat>
  <Paragraphs>38</Paragraphs>
  <Slides>8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Naelektrena sejna soba</vt:lpstr>
      <vt:lpstr>SONCE JE SREDIŠČE SONČEVEGA SISTEMA</vt:lpstr>
      <vt:lpstr>PowerPointova predstavitev</vt:lpstr>
      <vt:lpstr>KAJ JE SONCE?</vt:lpstr>
      <vt:lpstr>PowerPointova predstavitev</vt:lpstr>
      <vt:lpstr>PowerPointova predstavitev</vt:lpstr>
      <vt:lpstr>PowerPointova predstavitev</vt:lpstr>
      <vt:lpstr>Zapis v zvezek SONCE JE SREDIŠČE  SONČEVEGA SISTEMA</vt:lpstr>
      <vt:lpstr>PowerPointova predstavitev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gms</dc:creator>
  <cp:lastModifiedBy>Učenec</cp:lastModifiedBy>
  <cp:revision>25</cp:revision>
  <dcterms:created xsi:type="dcterms:W3CDTF">2020-11-16T12:50:25Z</dcterms:created>
  <dcterms:modified xsi:type="dcterms:W3CDTF">2020-12-04T12:52:48Z</dcterms:modified>
</cp:coreProperties>
</file>