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730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4405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4147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9875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916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2047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19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0996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804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708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392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4694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03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268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740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083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84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3DCE3CC-F426-4BB1-9352-CB47AAF5DE6B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8BFB-52A6-44CE-84E0-9B07FA2C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7506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F5A3B8-66EF-48D2-8E8B-BA3236A0F9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5400" dirty="0"/>
              <a:t>Svetlana Makarovič </a:t>
            </a:r>
            <a:br>
              <a:rPr lang="sl-SI" dirty="0"/>
            </a:b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pa kam, </a:t>
            </a:r>
            <a:r>
              <a:rPr lang="sl-SI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kosovirja</a:t>
            </a: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1026" name="Picture 2" descr="reading">
            <a:extLst>
              <a:ext uri="{FF2B5EF4-FFF2-40B4-BE49-F238E27FC236}">
                <a16:creationId xmlns:a16="http://schemas.microsoft.com/office/drawing/2014/main" id="{AC949420-09D9-4832-8758-619C40634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95" y="2261313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43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6C058C-FB82-4899-81A9-92C0A10F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0" y="425934"/>
            <a:ext cx="9404723" cy="932963"/>
          </a:xfrm>
        </p:spPr>
        <p:txBody>
          <a:bodyPr/>
          <a:lstStyle/>
          <a:p>
            <a:r>
              <a:rPr lang="sl-SI" dirty="0"/>
              <a:t>Se še spomnite, kdo so </a:t>
            </a:r>
            <a:r>
              <a:rPr lang="sl-SI" dirty="0" err="1"/>
              <a:t>kosovirji</a:t>
            </a:r>
            <a:r>
              <a:rPr lang="sl-SI" dirty="0"/>
              <a:t>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B28D8F0-A6DC-40A0-B713-D2AE2243D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424" y="1733967"/>
            <a:ext cx="6146576" cy="690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800" dirty="0"/>
              <a:t>KOSOVIR, mali (</a:t>
            </a:r>
            <a:r>
              <a:rPr lang="sl-SI" sz="1800" dirty="0" err="1"/>
              <a:t>Cosovirius</a:t>
            </a:r>
            <a:r>
              <a:rPr lang="sl-SI" sz="1800" dirty="0"/>
              <a:t> </a:t>
            </a:r>
            <a:r>
              <a:rPr lang="sl-SI" sz="1800" dirty="0" err="1"/>
              <a:t>ferus</a:t>
            </a:r>
            <a:r>
              <a:rPr lang="sl-SI" sz="1800" dirty="0"/>
              <a:t> </a:t>
            </a:r>
            <a:r>
              <a:rPr lang="sl-SI" sz="1800" dirty="0" err="1"/>
              <a:t>ululans</a:t>
            </a:r>
            <a:r>
              <a:rPr lang="sl-SI" sz="1800" dirty="0"/>
              <a:t>) je zanimiva žival, ki živi v </a:t>
            </a:r>
            <a:r>
              <a:rPr lang="sl-SI" sz="1800" dirty="0" err="1"/>
              <a:t>Kosoviriji</a:t>
            </a:r>
            <a:r>
              <a:rPr lang="sl-SI" sz="1800" dirty="0"/>
              <a:t>. </a:t>
            </a:r>
          </a:p>
          <a:p>
            <a:pPr marL="0" indent="0">
              <a:buNone/>
            </a:pPr>
            <a:endParaRPr lang="sl-SI" sz="1800" dirty="0"/>
          </a:p>
        </p:txBody>
      </p:sp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A595ED78-EC89-43E1-80FF-2C5BC17E8B34}"/>
              </a:ext>
            </a:extLst>
          </p:cNvPr>
          <p:cNvSpPr txBox="1">
            <a:spLocks/>
          </p:cNvSpPr>
          <p:nvPr/>
        </p:nvSpPr>
        <p:spPr>
          <a:xfrm>
            <a:off x="546586" y="2942872"/>
            <a:ext cx="8833790" cy="690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sl-SI" dirty="0"/>
              <a:t> 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47C8B9F5-ADA3-4954-87FE-F4A52C9B3BBE}"/>
              </a:ext>
            </a:extLst>
          </p:cNvPr>
          <p:cNvSpPr/>
          <p:nvPr/>
        </p:nvSpPr>
        <p:spPr>
          <a:xfrm>
            <a:off x="646110" y="2520191"/>
            <a:ext cx="8154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Imajo črn kožuh, ki se odlikuje po izredni mehkobi. Krasi jih dolg, košat rep, ki se navadno končuje v čopek. V gobčku ima </a:t>
            </a:r>
            <a:r>
              <a:rPr lang="sl-SI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kosovir</a:t>
            </a:r>
            <a:r>
              <a:rPr lang="sl-SI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 šestnajst ostrih zob, s katerimi razkosava paradižnike, ki so glavna </a:t>
            </a:r>
            <a:r>
              <a:rPr lang="sl-SI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kosovirska</a:t>
            </a:r>
            <a:r>
              <a:rPr lang="sl-SI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 hrana.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1A10E312-6A15-48EE-83FE-6F7A98CAF079}"/>
              </a:ext>
            </a:extLst>
          </p:cNvPr>
          <p:cNvSpPr/>
          <p:nvPr/>
        </p:nvSpPr>
        <p:spPr>
          <a:xfrm>
            <a:off x="646110" y="377050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 </a:t>
            </a:r>
            <a:r>
              <a:rPr lang="it-IT" dirty="0" err="1"/>
              <a:t>Kosovirje</a:t>
            </a:r>
            <a:r>
              <a:rPr lang="it-IT" dirty="0"/>
              <a:t> delimo </a:t>
            </a:r>
            <a:r>
              <a:rPr lang="it-IT" dirty="0" err="1"/>
              <a:t>na</a:t>
            </a:r>
            <a:r>
              <a:rPr lang="it-IT" dirty="0"/>
              <a:t> </a:t>
            </a:r>
            <a:r>
              <a:rPr lang="it-IT" dirty="0" err="1"/>
              <a:t>radovedne</a:t>
            </a:r>
            <a:r>
              <a:rPr lang="it-IT" dirty="0"/>
              <a:t> in </a:t>
            </a:r>
            <a:r>
              <a:rPr lang="it-IT" dirty="0" err="1"/>
              <a:t>neradovedne</a:t>
            </a:r>
            <a:r>
              <a:rPr lang="it-IT" dirty="0"/>
              <a:t>.</a:t>
            </a:r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788329F-C4EC-42EA-8A39-F7207814A290}"/>
              </a:ext>
            </a:extLst>
          </p:cNvPr>
          <p:cNvSpPr txBox="1"/>
          <p:nvPr/>
        </p:nvSpPr>
        <p:spPr>
          <a:xfrm>
            <a:off x="646110" y="4189822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Kosovirji</a:t>
            </a:r>
            <a:r>
              <a:rPr lang="sl-SI" dirty="0"/>
              <a:t> so večinoma ljubke in družabne živali, ne smemo pa jih dražiti ali celo prehitro zbujati iz spanja. Takrat pobesnijo, praskajo in glasno vreščijo ter </a:t>
            </a:r>
            <a:r>
              <a:rPr lang="sl-SI" dirty="0" err="1"/>
              <a:t>kosovikajo</a:t>
            </a:r>
            <a:r>
              <a:rPr lang="sl-SI" dirty="0"/>
              <a:t>. Izjema so </a:t>
            </a:r>
            <a:r>
              <a:rPr lang="sl-SI" dirty="0" err="1"/>
              <a:t>neradovedni</a:t>
            </a:r>
            <a:r>
              <a:rPr lang="sl-SI" dirty="0"/>
              <a:t> </a:t>
            </a:r>
            <a:r>
              <a:rPr lang="sl-SI" dirty="0" err="1"/>
              <a:t>kosovirji</a:t>
            </a:r>
            <a:r>
              <a:rPr lang="sl-SI" dirty="0"/>
              <a:t>, ki pa so manj razširjeni. Obe vrsti prebivata v žlicah, na katerih rastejo paradižniki. Z žlicami se tudi premikajo po zraku.</a:t>
            </a:r>
          </a:p>
        </p:txBody>
      </p:sp>
      <p:pic>
        <p:nvPicPr>
          <p:cNvPr id="2050" name="Picture 2" descr="Kosovirja na leteči žlici, Dom kulture Velenje, Titov trg 4 - 28.12.18 ob  17.00">
            <a:extLst>
              <a:ext uri="{FF2B5EF4-FFF2-40B4-BE49-F238E27FC236}">
                <a16:creationId xmlns:a16="http://schemas.microsoft.com/office/drawing/2014/main" id="{B092A277-A730-4C02-AAA9-180F06335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t="15040" r="11306" b="6278"/>
          <a:stretch/>
        </p:blipFill>
        <p:spPr bwMode="auto">
          <a:xfrm>
            <a:off x="8582208" y="1538432"/>
            <a:ext cx="3516562" cy="241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649295E1-57E8-453A-92FD-51900CC06802}"/>
              </a:ext>
            </a:extLst>
          </p:cNvPr>
          <p:cNvSpPr/>
          <p:nvPr/>
        </p:nvSpPr>
        <p:spPr>
          <a:xfrm>
            <a:off x="4963481" y="54401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Deželo </a:t>
            </a:r>
            <a:r>
              <a:rPr lang="sl-SI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Kosovirijo</a:t>
            </a:r>
            <a:r>
              <a:rPr lang="sl-SI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 je izredno težko najti, ker ni ustreznih prometnih zvez, razen tega tudi ni označena na zemljevidih iz preprostega razloga, ker je zdaj tu zdaj tam.</a:t>
            </a:r>
          </a:p>
        </p:txBody>
      </p:sp>
    </p:spTree>
    <p:extLst>
      <p:ext uri="{BB962C8B-B14F-4D97-AF65-F5344CB8AC3E}">
        <p14:creationId xmlns:p14="http://schemas.microsoft.com/office/powerpoint/2010/main" val="2214249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5A86E3-B986-41B8-B98F-7DF264D1A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Preden boste brali, razmislite o nekaterih vprašanjih.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DF7E42B-57D7-40A5-883E-F89D266D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802249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Se bojite kakšnega človeka (za katerega vam je nekdo rekel, da je grozen), v resnici pa ga sploh ne poznate?</a:t>
            </a:r>
          </a:p>
        </p:txBody>
      </p:sp>
      <p:sp>
        <p:nvSpPr>
          <p:cNvPr id="5" name="Označba mesta vsebine 2">
            <a:extLst>
              <a:ext uri="{FF2B5EF4-FFF2-40B4-BE49-F238E27FC236}">
                <a16:creationId xmlns:a16="http://schemas.microsoft.com/office/drawing/2014/main" id="{BB4BA46A-040E-415B-8471-26A96FBE8E89}"/>
              </a:ext>
            </a:extLst>
          </p:cNvPr>
          <p:cNvSpPr txBox="1">
            <a:spLocks/>
          </p:cNvSpPr>
          <p:nvPr/>
        </p:nvSpPr>
        <p:spPr>
          <a:xfrm>
            <a:off x="1103311" y="2855167"/>
            <a:ext cx="8946541" cy="80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sl-SI" dirty="0"/>
              <a:t>Imate o kom negativno mnenje (ker vam je nekdo razlagal, kaj slabega naj bi že naredil), pa čeprav niste še nikoli govorili z njim? </a:t>
            </a:r>
          </a:p>
        </p:txBody>
      </p:sp>
      <p:sp>
        <p:nvSpPr>
          <p:cNvPr id="6" name="Označba mesta vsebine 2">
            <a:extLst>
              <a:ext uri="{FF2B5EF4-FFF2-40B4-BE49-F238E27FC236}">
                <a16:creationId xmlns:a16="http://schemas.microsoft.com/office/drawing/2014/main" id="{E8C53F6C-670D-4050-81D1-158AA78B28BD}"/>
              </a:ext>
            </a:extLst>
          </p:cNvPr>
          <p:cNvSpPr txBox="1">
            <a:spLocks/>
          </p:cNvSpPr>
          <p:nvPr/>
        </p:nvSpPr>
        <p:spPr>
          <a:xfrm>
            <a:off x="1103310" y="3856902"/>
            <a:ext cx="8946541" cy="80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sl-SI" dirty="0"/>
              <a:t>Ste že kdaj doživeli, da ste o nekem človeku spremenili mnenje, potem ko ste ga spoznali?</a:t>
            </a: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A5600C5E-06B0-45A8-B577-AF304E67D9BC}"/>
              </a:ext>
            </a:extLst>
          </p:cNvPr>
          <p:cNvSpPr txBox="1">
            <a:spLocks/>
          </p:cNvSpPr>
          <p:nvPr/>
        </p:nvSpPr>
        <p:spPr>
          <a:xfrm>
            <a:off x="1103309" y="5079146"/>
            <a:ext cx="8946541" cy="80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sl-S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Videli bomo, kako je to vse skupaj povezano s </a:t>
            </a:r>
            <a:r>
              <a:rPr lang="sl-SI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kosovirji</a:t>
            </a: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6009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C269B7-A0EA-47EB-9DCF-0760A0C3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018779" cy="1394744"/>
          </a:xfrm>
        </p:spPr>
        <p:txBody>
          <a:bodyPr/>
          <a:lstStyle/>
          <a:p>
            <a:r>
              <a:rPr lang="sl-SI" sz="3600" dirty="0"/>
              <a:t>Danes boste spoznali novo dogodivščino iz knjige Kam pa kam, </a:t>
            </a:r>
            <a:r>
              <a:rPr lang="sl-SI" sz="3600" dirty="0" err="1"/>
              <a:t>kosovirja</a:t>
            </a:r>
            <a:r>
              <a:rPr lang="sl-SI" sz="3600" dirty="0"/>
              <a:t>?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BC817FD-D976-4CC8-B060-4CA1E6303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137" t="31656" r="50835" b="41203"/>
          <a:stretch/>
        </p:blipFill>
        <p:spPr>
          <a:xfrm>
            <a:off x="783770" y="1847462"/>
            <a:ext cx="5010997" cy="2939142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E2E0FDCB-8337-448C-9F98-358C18FEB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784" y="19221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63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7A75B9-41E6-4716-9CB0-A6208EE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Prisluhnite zgodbi in ji sledite po berilu str. 80 in 81.</a:t>
            </a:r>
          </a:p>
        </p:txBody>
      </p:sp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C4E96544-9B87-4DE3-AAF8-1242D0BEFB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31.58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1750" y="5162487"/>
            <a:ext cx="487363" cy="48736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76A1259-3D6E-4A48-9331-F46836B2A4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05" t="25442" r="33954" b="9116"/>
          <a:stretch/>
        </p:blipFill>
        <p:spPr>
          <a:xfrm>
            <a:off x="718797" y="1810468"/>
            <a:ext cx="5746132" cy="474895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C1525EE-8E70-4CBD-9BF7-735DC685B5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10" t="32517" r="34413" b="24762"/>
          <a:stretch/>
        </p:blipFill>
        <p:spPr>
          <a:xfrm>
            <a:off x="6464929" y="1810468"/>
            <a:ext cx="5495731" cy="29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56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1900DB-2D80-4E9E-B5E4-2A401A01A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14" y="2169550"/>
            <a:ext cx="9403742" cy="2812996"/>
          </a:xfrm>
        </p:spPr>
        <p:txBody>
          <a:bodyPr/>
          <a:lstStyle/>
          <a:p>
            <a:r>
              <a:rPr lang="sl-SI" dirty="0"/>
              <a:t>Sedaj še sami preberite besedilo.</a:t>
            </a:r>
            <a:br>
              <a:rPr lang="sl-SI" dirty="0"/>
            </a:br>
            <a:r>
              <a:rPr lang="sl-SI" dirty="0"/>
              <a:t>Lahko tudi na glas, predvsem, če imate ob sebi nekoga, ki vas bo poslušal.</a:t>
            </a:r>
          </a:p>
        </p:txBody>
      </p:sp>
    </p:spTree>
    <p:extLst>
      <p:ext uri="{BB962C8B-B14F-4D97-AF65-F5344CB8AC3E}">
        <p14:creationId xmlns:p14="http://schemas.microsoft.com/office/powerpoint/2010/main" val="215891143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BD2DFB-D639-4A95-96E4-A6F6829C9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Samostojno delo.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C7324C13-1E48-4C24-BA6C-E1F021846062}"/>
              </a:ext>
            </a:extLst>
          </p:cNvPr>
          <p:cNvSpPr/>
          <p:nvPr/>
        </p:nvSpPr>
        <p:spPr>
          <a:xfrm>
            <a:off x="528735" y="1292204"/>
            <a:ext cx="73836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Vzemite zvezek in zapišite naslov.</a:t>
            </a:r>
          </a:p>
          <a:p>
            <a:r>
              <a:rPr lang="sl-SI" sz="3600" dirty="0">
                <a:latin typeface="Edwardian Script ITC" panose="030303020407070D0804" pitchFamily="66" charset="0"/>
              </a:rPr>
              <a:t>Svetlana Makarovi</a:t>
            </a:r>
            <a:r>
              <a:rPr lang="sl-SI" sz="2400" i="1" dirty="0">
                <a:latin typeface="Baskerville Old Face" panose="02020602080505020303" pitchFamily="18" charset="0"/>
              </a:rPr>
              <a:t>č</a:t>
            </a:r>
            <a:r>
              <a:rPr lang="sl-SI" sz="3600" dirty="0">
                <a:latin typeface="Edwardian Script ITC" panose="030303020407070D0804" pitchFamily="66" charset="0"/>
              </a:rPr>
              <a:t>  Kam pa kam, </a:t>
            </a:r>
            <a:r>
              <a:rPr lang="sl-SI" sz="3600" dirty="0" err="1">
                <a:latin typeface="Edwardian Script ITC" panose="030303020407070D0804" pitchFamily="66" charset="0"/>
              </a:rPr>
              <a:t>kosovirja</a:t>
            </a:r>
            <a:r>
              <a:rPr lang="sl-SI" sz="3600" dirty="0">
                <a:latin typeface="Edwardian Script ITC" panose="030303020407070D0804" pitchFamily="66" charset="0"/>
              </a:rPr>
              <a:t>?  </a:t>
            </a:r>
          </a:p>
          <a:p>
            <a:r>
              <a:rPr lang="sl-SI" dirty="0"/>
              <a:t>V zvezek odgovorite na naslednja vprašanja iz berila na strani 83. Odgovarjajte v celih povedih.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1F0A5DB-FDFC-4A53-90CA-92000E72C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6" t="12925" r="11148" b="9790"/>
          <a:stretch/>
        </p:blipFill>
        <p:spPr>
          <a:xfrm>
            <a:off x="528735" y="2831570"/>
            <a:ext cx="6624735" cy="3573712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7F6C3A1-F29E-4A1B-A3DE-E16DD5A78FCF}"/>
              </a:ext>
            </a:extLst>
          </p:cNvPr>
          <p:cNvSpPr txBox="1"/>
          <p:nvPr/>
        </p:nvSpPr>
        <p:spPr>
          <a:xfrm>
            <a:off x="7641770" y="2786935"/>
            <a:ext cx="394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Nato si pod odgovori  prepišite še spodnje pojasnilo.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8AD18F3-0625-41A2-94E5-8570F31D5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3" t="22721" r="9923" b="29659"/>
          <a:stretch/>
        </p:blipFill>
        <p:spPr>
          <a:xfrm>
            <a:off x="5663680" y="3419895"/>
            <a:ext cx="6430135" cy="20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04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1C9278-DF70-43B2-A239-9A03D3EA9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Sedaj se lotite poustvarjanja.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BED750-505D-42DF-9993-A44C78872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V zvezek zapišite zgodbo po spodnjih navodilih.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E6573E9-8B18-4037-9724-A813F5953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6" t="42177" r="32714" b="51564"/>
          <a:stretch/>
        </p:blipFill>
        <p:spPr>
          <a:xfrm>
            <a:off x="821138" y="2612571"/>
            <a:ext cx="9054667" cy="90507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83FE695-A029-4929-BB73-FD2F34FCC22C}"/>
              </a:ext>
            </a:extLst>
          </p:cNvPr>
          <p:cNvSpPr txBox="1"/>
          <p:nvPr/>
        </p:nvSpPr>
        <p:spPr>
          <a:xfrm>
            <a:off x="1103312" y="4077294"/>
            <a:ext cx="534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Če želite, ilustrirajte </a:t>
            </a:r>
            <a:r>
              <a:rPr lang="sl-SI" dirty="0" err="1"/>
              <a:t>kosovirja</a:t>
            </a:r>
            <a:r>
              <a:rPr lang="sl-SI" dirty="0"/>
              <a:t>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01AD5F7-24C1-4DC9-A11F-FB7E329FBECC}"/>
              </a:ext>
            </a:extLst>
          </p:cNvPr>
          <p:cNvSpPr txBox="1"/>
          <p:nvPr/>
        </p:nvSpPr>
        <p:spPr>
          <a:xfrm>
            <a:off x="2985796" y="4665306"/>
            <a:ext cx="7212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Napisano zgodbo boste v sredo prebrali sošolcem na ZOOM-u.</a:t>
            </a:r>
          </a:p>
        </p:txBody>
      </p:sp>
    </p:spTree>
    <p:extLst>
      <p:ext uri="{BB962C8B-B14F-4D97-AF65-F5344CB8AC3E}">
        <p14:creationId xmlns:p14="http://schemas.microsoft.com/office/powerpoint/2010/main" val="311446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o">
  <a:themeElements>
    <a:clrScheme name="Naelektreno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Naelektren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449</TotalTime>
  <Words>395</Words>
  <Application>Microsoft Office PowerPoint</Application>
  <PresentationFormat>Širokozaslonsko</PresentationFormat>
  <Paragraphs>25</Paragraphs>
  <Slides>8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4" baseType="lpstr">
      <vt:lpstr>Arial</vt:lpstr>
      <vt:lpstr>Baskerville Old Face</vt:lpstr>
      <vt:lpstr>Century Gothic</vt:lpstr>
      <vt:lpstr>Edwardian Script ITC</vt:lpstr>
      <vt:lpstr>Wingdings 3</vt:lpstr>
      <vt:lpstr>Naelektreno</vt:lpstr>
      <vt:lpstr>Svetlana Makarovič  Kam pa kam, kosovirja?</vt:lpstr>
      <vt:lpstr>Se še spomnite, kdo so kosovirji?</vt:lpstr>
      <vt:lpstr>Preden boste brali, razmislite o nekaterih vprašanjih.</vt:lpstr>
      <vt:lpstr>Danes boste spoznali novo dogodivščino iz knjige Kam pa kam, kosovirja?</vt:lpstr>
      <vt:lpstr>Prisluhnite zgodbi in ji sledite po berilu str. 80 in 81.</vt:lpstr>
      <vt:lpstr>Sedaj še sami preberite besedilo. Lahko tudi na glas, predvsem, če imate ob sebi nekoga, ki vas bo poslušal.</vt:lpstr>
      <vt:lpstr>Samostojno delo.</vt:lpstr>
      <vt:lpstr>Sedaj se lotite poustvarjanja.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Svetlana Makarovič  Kam pa kam, kosovirja?</dc:title>
  <dc:creator>Nataša Č</dc:creator>
  <cp:lastModifiedBy>Učenec</cp:lastModifiedBy>
  <cp:revision>24</cp:revision>
  <dcterms:created xsi:type="dcterms:W3CDTF">2020-11-24T08:59:38Z</dcterms:created>
  <dcterms:modified xsi:type="dcterms:W3CDTF">2020-12-14T11:21:34Z</dcterms:modified>
</cp:coreProperties>
</file>