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547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881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293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90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9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36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927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62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109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562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326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83E4-67DE-4CF0-8D83-5341EFA98EC3}" type="datetimeFigureOut">
              <a:rPr lang="sl-SI" smtClean="0"/>
              <a:t>14. 12. 2020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3F422-90F1-45CB-AA8C-1AE37DF525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26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l-SI" dirty="0" smtClean="0"/>
              <a:t>REŠITVE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 smtClean="0"/>
              <a:t>3. DEL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2772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25.a)</a:t>
            </a:r>
          </a:p>
          <a:p>
            <a:pPr marL="0" indent="0">
              <a:buNone/>
            </a:pPr>
            <a:r>
              <a:rPr lang="sl-SI" dirty="0" smtClean="0"/>
              <a:t>Borben, utrujen, izmučen.</a:t>
            </a:r>
          </a:p>
          <a:p>
            <a:pPr marL="0" indent="0">
              <a:buNone/>
            </a:pPr>
            <a:r>
              <a:rPr lang="sl-SI" dirty="0" smtClean="0"/>
              <a:t>b) </a:t>
            </a:r>
          </a:p>
          <a:p>
            <a:pPr marL="0" indent="0">
              <a:buNone/>
            </a:pPr>
            <a:r>
              <a:rPr lang="sl-SI" dirty="0" smtClean="0"/>
              <a:t>Tak, ki ni miren.</a:t>
            </a:r>
          </a:p>
          <a:p>
            <a:pPr marL="0" indent="0">
              <a:buNone/>
            </a:pPr>
            <a:r>
              <a:rPr lang="sl-SI" dirty="0" smtClean="0"/>
              <a:t>Tak, ki ne uboga.</a:t>
            </a:r>
          </a:p>
          <a:p>
            <a:pPr marL="0" indent="0">
              <a:buNone/>
            </a:pPr>
            <a:r>
              <a:rPr lang="sl-SI" dirty="0" smtClean="0"/>
              <a:t>Tak, ki ne boli.</a:t>
            </a:r>
          </a:p>
          <a:p>
            <a:pPr marL="0" indent="0">
              <a:buNone/>
            </a:pPr>
            <a:r>
              <a:rPr lang="sl-SI" dirty="0" smtClean="0"/>
              <a:t>26.Naloga</a:t>
            </a:r>
          </a:p>
          <a:p>
            <a:pPr marL="0" indent="0">
              <a:buNone/>
            </a:pPr>
            <a:r>
              <a:rPr lang="sl-SI" dirty="0" smtClean="0"/>
              <a:t>a)Maja je zaradi žaljivke jezna. Jure je že zaradi malenkosti žalosten. Učencem se med odmorom dolgočasijo.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067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26.b)</a:t>
            </a:r>
          </a:p>
          <a:p>
            <a:pPr marL="0" indent="0">
              <a:buNone/>
            </a:pPr>
            <a:r>
              <a:rPr lang="sl-SI" dirty="0" smtClean="0"/>
              <a:t>Napisali ste povedi – preberemo na Zoom-u.</a:t>
            </a:r>
          </a:p>
          <a:p>
            <a:pPr>
              <a:buFontTx/>
              <a:buChar char="-"/>
            </a:pPr>
            <a:r>
              <a:rPr lang="sl-SI" dirty="0" smtClean="0"/>
              <a:t>Pasti radovednost</a:t>
            </a:r>
          </a:p>
          <a:p>
            <a:pPr>
              <a:buFontTx/>
              <a:buChar char="-"/>
            </a:pPr>
            <a:r>
              <a:rPr lang="sl-SI" dirty="0" smtClean="0"/>
              <a:t>Pasti lenobo</a:t>
            </a:r>
          </a:p>
          <a:p>
            <a:pPr>
              <a:buFontTx/>
              <a:buChar char="-"/>
            </a:pPr>
            <a:r>
              <a:rPr lang="sl-SI" dirty="0" smtClean="0"/>
              <a:t>Pasti dolgčas</a:t>
            </a:r>
          </a:p>
          <a:p>
            <a:pPr marL="0" indent="0">
              <a:buNone/>
            </a:pPr>
            <a:r>
              <a:rPr lang="sl-SI" dirty="0" smtClean="0"/>
              <a:t>27) Napisali ste spis, </a:t>
            </a:r>
            <a:r>
              <a:rPr lang="sl-SI" b="1" u="sng" dirty="0" smtClean="0"/>
              <a:t>ker spise znamo pisati</a:t>
            </a:r>
            <a:r>
              <a:rPr lang="sl-SI" dirty="0" smtClean="0"/>
              <a:t>. Na Zoom-u bomo nekaj spisov prebrali. Spise imejte pripravljene, tisti, ki ga pokličem, ga bo prebral.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4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94560"/>
            <a:ext cx="10515600" cy="435133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16. NALOGA:</a:t>
            </a:r>
          </a:p>
          <a:p>
            <a:pPr>
              <a:buFontTx/>
              <a:buChar char="-"/>
            </a:pPr>
            <a:r>
              <a:rPr lang="sl-SI" dirty="0" smtClean="0"/>
              <a:t>Prvi odgovor je DVORANA.</a:t>
            </a:r>
          </a:p>
          <a:p>
            <a:pPr>
              <a:buFontTx/>
              <a:buChar char="-"/>
            </a:pPr>
            <a:r>
              <a:rPr lang="sl-SI" dirty="0" smtClean="0"/>
              <a:t>Drugi odgovor je CIRKUS.</a:t>
            </a:r>
          </a:p>
          <a:p>
            <a:pPr>
              <a:buFontTx/>
              <a:buChar char="-"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17. NALOGA:</a:t>
            </a:r>
          </a:p>
          <a:p>
            <a:pPr marL="0" indent="0">
              <a:buNone/>
            </a:pPr>
            <a:r>
              <a:rPr lang="sl-SI" dirty="0" smtClean="0"/>
              <a:t>a) </a:t>
            </a:r>
          </a:p>
          <a:p>
            <a:pPr>
              <a:buFontTx/>
              <a:buChar char="-"/>
            </a:pPr>
            <a:r>
              <a:rPr lang="sl-SI" dirty="0" smtClean="0"/>
              <a:t>Prvi odgovor je PRISTANIŠČE.</a:t>
            </a:r>
          </a:p>
          <a:p>
            <a:pPr>
              <a:buFontTx/>
              <a:buChar char="-"/>
            </a:pPr>
            <a:r>
              <a:rPr lang="sl-SI" dirty="0" smtClean="0"/>
              <a:t>Drugi odgovor je PRISTAJALIŠČE.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924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40014"/>
            <a:ext cx="10515600" cy="435133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b) </a:t>
            </a:r>
          </a:p>
          <a:p>
            <a:pPr>
              <a:buFontTx/>
              <a:buChar char="-"/>
            </a:pPr>
            <a:r>
              <a:rPr lang="sl-SI" dirty="0" smtClean="0"/>
              <a:t>Prvi odgovor je IGRIŠČE.</a:t>
            </a:r>
          </a:p>
          <a:p>
            <a:pPr>
              <a:buFontTx/>
              <a:buChar char="-"/>
            </a:pPr>
            <a:r>
              <a:rPr lang="sl-SI" dirty="0" smtClean="0"/>
              <a:t>Drugi odgovor je DVORIŠČE.</a:t>
            </a:r>
          </a:p>
          <a:p>
            <a:pPr marL="0" indent="0">
              <a:buNone/>
            </a:pPr>
            <a:r>
              <a:rPr lang="sl-SI" dirty="0" smtClean="0"/>
              <a:t>c) </a:t>
            </a:r>
          </a:p>
          <a:p>
            <a:pPr>
              <a:buFontTx/>
              <a:buChar char="-"/>
            </a:pPr>
            <a:r>
              <a:rPr lang="sl-SI" dirty="0" smtClean="0"/>
              <a:t>Prvi odgovor  je TRŽNICA.</a:t>
            </a:r>
          </a:p>
          <a:p>
            <a:pPr>
              <a:buFontTx/>
              <a:buChar char="-"/>
            </a:pPr>
            <a:r>
              <a:rPr lang="sl-SI" dirty="0" smtClean="0"/>
              <a:t>Drugi odgovor je PRODAJALNA.</a:t>
            </a:r>
          </a:p>
          <a:p>
            <a:pPr marL="0" indent="0">
              <a:buNone/>
            </a:pPr>
            <a:r>
              <a:rPr lang="sl-SI" dirty="0" smtClean="0"/>
              <a:t>Č)</a:t>
            </a:r>
          </a:p>
          <a:p>
            <a:pPr>
              <a:buFontTx/>
              <a:buChar char="-"/>
            </a:pPr>
            <a:r>
              <a:rPr lang="sl-SI" dirty="0" smtClean="0"/>
              <a:t>Prvi odgovor je GARDEROBA.</a:t>
            </a:r>
          </a:p>
          <a:p>
            <a:pPr>
              <a:buFontTx/>
              <a:buChar char="-"/>
            </a:pPr>
            <a:r>
              <a:rPr lang="sl-SI" dirty="0" smtClean="0"/>
              <a:t>Drugi odgovor je SKLADIŠČE.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646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18. Naloga</a:t>
            </a:r>
          </a:p>
          <a:p>
            <a:pPr marL="0" indent="0">
              <a:buNone/>
            </a:pPr>
            <a:r>
              <a:rPr lang="sl-SI" dirty="0" smtClean="0"/>
              <a:t>a)</a:t>
            </a:r>
          </a:p>
          <a:p>
            <a:pPr marL="0" indent="0">
              <a:buNone/>
            </a:pPr>
            <a:r>
              <a:rPr lang="sl-SI" dirty="0" smtClean="0"/>
              <a:t>Spalnica – prostor, ki je namenjen spanju</a:t>
            </a:r>
          </a:p>
          <a:p>
            <a:pPr marL="0" indent="0">
              <a:buNone/>
            </a:pPr>
            <a:r>
              <a:rPr lang="sl-SI" dirty="0" smtClean="0"/>
              <a:t>Kopalnica – prostor, v katerem se ljudje umivajo, tuširajo, kopajo</a:t>
            </a:r>
          </a:p>
          <a:p>
            <a:pPr marL="0" indent="0">
              <a:buNone/>
            </a:pPr>
            <a:r>
              <a:rPr lang="sl-SI" dirty="0" smtClean="0"/>
              <a:t>Klet – prostor hiše, ki je v zemlji</a:t>
            </a:r>
          </a:p>
          <a:p>
            <a:pPr marL="0" indent="0">
              <a:buNone/>
            </a:pPr>
            <a:r>
              <a:rPr lang="sl-SI" dirty="0" smtClean="0"/>
              <a:t>Kabinet – manjša sobica, ki je del stanovanja</a:t>
            </a:r>
          </a:p>
          <a:p>
            <a:pPr marL="0" indent="0">
              <a:buNone/>
            </a:pPr>
            <a:r>
              <a:rPr lang="sl-SI" dirty="0" smtClean="0"/>
              <a:t>Hodnik – ozek prostor v hiši, od koder so vrata v druge prostore hiše</a:t>
            </a:r>
          </a:p>
          <a:p>
            <a:pPr marL="0" indent="0">
              <a:buNone/>
            </a:pPr>
            <a:r>
              <a:rPr lang="sl-SI" dirty="0" smtClean="0"/>
              <a:t>Kuhinja –prostor, v katerem si ljudje pripravljajo obroke hrane</a:t>
            </a:r>
          </a:p>
          <a:p>
            <a:pPr marL="0" indent="0">
              <a:buNone/>
            </a:pPr>
            <a:r>
              <a:rPr lang="sl-SI" dirty="0" smtClean="0"/>
              <a:t>b) SHRAMBA; WC – toaleta; UTILITI (prostor, v katerem se lika…); OTROŠKA SOBA</a:t>
            </a:r>
          </a:p>
          <a:p>
            <a:pPr marL="0" indent="0">
              <a:buNone/>
            </a:pPr>
            <a:r>
              <a:rPr lang="sl-SI" dirty="0" smtClean="0"/>
              <a:t>c) Napisali ste povedi – jih preberemo na Zoom-u.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351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99564" y="1310470"/>
            <a:ext cx="10515600" cy="435133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19. naloga:</a:t>
            </a:r>
          </a:p>
          <a:p>
            <a:pPr marL="514350" indent="-514350">
              <a:buAutoNum type="alphaLcParenR"/>
            </a:pPr>
            <a:r>
              <a:rPr lang="sl-SI" dirty="0" smtClean="0"/>
              <a:t>TELOVADNICI, DRSALIŠČU, JAHALNICI, PLESIŠČU, SANKALIŠČU, SKRIVALIŠČU, SMUČIŠČU </a:t>
            </a:r>
          </a:p>
          <a:p>
            <a:pPr marL="514350" indent="-514350">
              <a:buAutoNum type="alphaLcParenR"/>
            </a:pPr>
            <a:r>
              <a:rPr lang="sl-SI" dirty="0" smtClean="0"/>
              <a:t>Kino; dirkališče; telovadnica – športna dvorana.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20. naloga:</a:t>
            </a:r>
          </a:p>
          <a:p>
            <a:pPr marL="0" indent="0">
              <a:buNone/>
            </a:pPr>
            <a:r>
              <a:rPr lang="sl-SI" dirty="0" smtClean="0"/>
              <a:t>HLEV, KLETKA, ZVERINJAK, RASTLINJAK</a:t>
            </a:r>
          </a:p>
          <a:p>
            <a:pPr marL="0" indent="0">
              <a:buNone/>
            </a:pPr>
            <a:r>
              <a:rPr lang="sl-SI" dirty="0" smtClean="0"/>
              <a:t>21. naloga: </a:t>
            </a:r>
          </a:p>
          <a:p>
            <a:pPr marL="0" indent="0">
              <a:buNone/>
            </a:pPr>
            <a:r>
              <a:rPr lang="sl-SI" dirty="0" smtClean="0"/>
              <a:t>Kolesarnica, čolnarna, garaža.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5957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0927" y="885467"/>
            <a:ext cx="1051560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22. naloga:</a:t>
            </a:r>
          </a:p>
          <a:p>
            <a:pPr marL="0" indent="0">
              <a:buNone/>
            </a:pPr>
            <a:r>
              <a:rPr lang="sl-SI" dirty="0" smtClean="0"/>
              <a:t>Aerodrom – letališče</a:t>
            </a:r>
          </a:p>
          <a:p>
            <a:pPr marL="0" indent="0">
              <a:buNone/>
            </a:pPr>
            <a:r>
              <a:rPr lang="sl-SI" dirty="0" smtClean="0"/>
              <a:t>Biblioteka – knjižnica</a:t>
            </a:r>
          </a:p>
          <a:p>
            <a:pPr marL="0" indent="0">
              <a:buNone/>
            </a:pPr>
            <a:r>
              <a:rPr lang="sl-SI" dirty="0" smtClean="0"/>
              <a:t>Bojler – grelnik</a:t>
            </a:r>
          </a:p>
          <a:p>
            <a:pPr marL="0" indent="0">
              <a:buNone/>
            </a:pPr>
            <a:r>
              <a:rPr lang="sl-SI" dirty="0" smtClean="0"/>
              <a:t>Frižider – hladilnik</a:t>
            </a:r>
          </a:p>
          <a:p>
            <a:pPr marL="0" indent="0">
              <a:buNone/>
            </a:pPr>
            <a:r>
              <a:rPr lang="sl-SI" dirty="0" smtClean="0"/>
              <a:t>Gomila – grob</a:t>
            </a:r>
          </a:p>
          <a:p>
            <a:pPr marL="0" indent="0">
              <a:buNone/>
            </a:pPr>
            <a:r>
              <a:rPr lang="sl-SI" dirty="0" smtClean="0"/>
              <a:t>Kolodvor – železniška postaja</a:t>
            </a:r>
          </a:p>
          <a:p>
            <a:pPr marL="0" indent="0">
              <a:buNone/>
            </a:pPr>
            <a:r>
              <a:rPr lang="sl-SI" dirty="0" smtClean="0"/>
              <a:t>Obednica - jedilnica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263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23.a)</a:t>
            </a:r>
          </a:p>
          <a:p>
            <a:pPr marL="0" indent="0">
              <a:buNone/>
            </a:pPr>
            <a:r>
              <a:rPr lang="sl-SI" dirty="0" smtClean="0"/>
              <a:t>Izčrpanost</a:t>
            </a:r>
          </a:p>
          <a:p>
            <a:pPr marL="0" indent="0">
              <a:buNone/>
            </a:pPr>
            <a:r>
              <a:rPr lang="sl-SI" dirty="0" smtClean="0"/>
              <a:t>Razburjenost</a:t>
            </a:r>
          </a:p>
          <a:p>
            <a:pPr marL="0" indent="0">
              <a:buNone/>
            </a:pPr>
            <a:r>
              <a:rPr lang="sl-SI" dirty="0" smtClean="0"/>
              <a:t>Razdraženost</a:t>
            </a:r>
          </a:p>
          <a:p>
            <a:pPr marL="0" indent="0">
              <a:buNone/>
            </a:pPr>
            <a:r>
              <a:rPr lang="sl-SI" dirty="0" smtClean="0"/>
              <a:t>Osuplost</a:t>
            </a:r>
          </a:p>
          <a:p>
            <a:pPr marL="0" indent="0">
              <a:buNone/>
            </a:pPr>
            <a:r>
              <a:rPr lang="sl-SI" dirty="0" smtClean="0"/>
              <a:t>Zbranost</a:t>
            </a:r>
          </a:p>
          <a:p>
            <a:pPr marL="0" indent="0">
              <a:buNone/>
            </a:pPr>
            <a:r>
              <a:rPr lang="sl-SI" dirty="0" smtClean="0"/>
              <a:t>Varnost</a:t>
            </a:r>
          </a:p>
          <a:p>
            <a:pPr marL="0" indent="0">
              <a:buNone/>
            </a:pPr>
            <a:r>
              <a:rPr lang="sl-SI" dirty="0" smtClean="0"/>
              <a:t>Lahkomiselnost</a:t>
            </a:r>
          </a:p>
          <a:p>
            <a:pPr marL="0" indent="0">
              <a:buNone/>
            </a:pPr>
            <a:r>
              <a:rPr lang="sl-SI" dirty="0" smtClean="0"/>
              <a:t>zaletavost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513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23. b)</a:t>
            </a:r>
          </a:p>
          <a:p>
            <a:pPr marL="0" indent="0">
              <a:buNone/>
            </a:pPr>
            <a:r>
              <a:rPr lang="sl-SI" dirty="0" smtClean="0"/>
              <a:t>To, da si zdrav.</a:t>
            </a:r>
          </a:p>
          <a:p>
            <a:pPr marL="0" indent="0">
              <a:buNone/>
            </a:pPr>
            <a:r>
              <a:rPr lang="sl-SI" dirty="0" smtClean="0"/>
              <a:t>To, da si žalosten.</a:t>
            </a:r>
          </a:p>
          <a:p>
            <a:pPr marL="0" indent="0">
              <a:buNone/>
            </a:pPr>
            <a:r>
              <a:rPr lang="sl-SI" dirty="0" smtClean="0"/>
              <a:t>To, da si vesel.</a:t>
            </a:r>
          </a:p>
          <a:p>
            <a:pPr marL="0" indent="0">
              <a:buNone/>
            </a:pPr>
            <a:r>
              <a:rPr lang="sl-SI" dirty="0" smtClean="0"/>
              <a:t>To, da si zaspan.</a:t>
            </a:r>
          </a:p>
          <a:p>
            <a:pPr marL="0" indent="0">
              <a:buNone/>
            </a:pPr>
            <a:r>
              <a:rPr lang="sl-SI" dirty="0" smtClean="0"/>
              <a:t>To, da si predrzen.</a:t>
            </a:r>
          </a:p>
          <a:p>
            <a:pPr marL="0" indent="0">
              <a:buNone/>
            </a:pPr>
            <a:r>
              <a:rPr lang="sl-SI" dirty="0" smtClean="0"/>
              <a:t>To, da si srečen.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273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23.c) </a:t>
            </a:r>
          </a:p>
          <a:p>
            <a:pPr marL="0" indent="0">
              <a:buNone/>
            </a:pPr>
            <a:r>
              <a:rPr lang="sl-SI" dirty="0" smtClean="0"/>
              <a:t>To, da si rojen…….rojstvo.</a:t>
            </a:r>
          </a:p>
          <a:p>
            <a:pPr marL="0" indent="0">
              <a:buNone/>
            </a:pPr>
            <a:r>
              <a:rPr lang="sl-SI" dirty="0" smtClean="0"/>
              <a:t>To, da si pomagaš……..pomoč.</a:t>
            </a:r>
          </a:p>
          <a:p>
            <a:pPr marL="0" indent="0">
              <a:buNone/>
            </a:pPr>
            <a:r>
              <a:rPr lang="sl-SI" dirty="0"/>
              <a:t>To, </a:t>
            </a:r>
            <a:r>
              <a:rPr lang="sl-SI" dirty="0" smtClean="0"/>
              <a:t>da sodeluješ…….sodelovanje.</a:t>
            </a:r>
          </a:p>
          <a:p>
            <a:pPr marL="0" indent="0">
              <a:buNone/>
            </a:pPr>
            <a:r>
              <a:rPr lang="sl-SI" dirty="0"/>
              <a:t>To, </a:t>
            </a:r>
            <a:r>
              <a:rPr lang="sl-SI" dirty="0" smtClean="0"/>
              <a:t>da se prepiraš…….prepir.</a:t>
            </a:r>
          </a:p>
          <a:p>
            <a:pPr marL="0" indent="0">
              <a:buNone/>
            </a:pPr>
            <a:r>
              <a:rPr lang="sl-SI" dirty="0"/>
              <a:t>To, </a:t>
            </a:r>
            <a:r>
              <a:rPr lang="sl-SI" dirty="0" smtClean="0"/>
              <a:t>da se igraš…….igra.</a:t>
            </a:r>
          </a:p>
          <a:p>
            <a:pPr marL="0" indent="0">
              <a:buNone/>
            </a:pPr>
            <a:r>
              <a:rPr lang="sl-SI" dirty="0" smtClean="0"/>
              <a:t>24. naloga:</a:t>
            </a:r>
          </a:p>
          <a:p>
            <a:pPr marL="0" indent="0">
              <a:buNone/>
            </a:pPr>
            <a:r>
              <a:rPr lang="sl-SI" dirty="0" smtClean="0"/>
              <a:t>Jutro, noč, dan.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070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441</Words>
  <Application>Microsoft Office PowerPoint</Application>
  <PresentationFormat>Širokozaslonsko</PresentationFormat>
  <Paragraphs>83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REŠITVE 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REŠITVE</dc:title>
  <dc:creator>petra.bergoc@gmail.com</dc:creator>
  <cp:lastModifiedBy>petra.bergoc@gmail.com</cp:lastModifiedBy>
  <cp:revision>7</cp:revision>
  <dcterms:created xsi:type="dcterms:W3CDTF">2020-12-14T15:33:46Z</dcterms:created>
  <dcterms:modified xsi:type="dcterms:W3CDTF">2020-12-14T16:47:50Z</dcterms:modified>
</cp:coreProperties>
</file>