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999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283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084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114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594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247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15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644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928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039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16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5C201-0157-4D8A-AEE2-0FF6F7A65840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F6594-DDEA-46F1-B429-C74204A906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358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REŠITVE NALOG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688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5. NALOGA:</a:t>
            </a:r>
          </a:p>
          <a:p>
            <a:pPr marL="0" indent="0">
              <a:buNone/>
            </a:pPr>
            <a:r>
              <a:rPr lang="sl-SI" dirty="0" smtClean="0"/>
              <a:t>ZDRAVILEC, ZDRAVNIK</a:t>
            </a:r>
          </a:p>
          <a:p>
            <a:pPr marL="0" indent="0">
              <a:buNone/>
            </a:pPr>
            <a:r>
              <a:rPr lang="sl-SI" dirty="0" smtClean="0"/>
              <a:t>ČEBELA</a:t>
            </a:r>
          </a:p>
          <a:p>
            <a:pPr marL="0" indent="0">
              <a:buNone/>
            </a:pPr>
            <a:r>
              <a:rPr lang="sl-SI" dirty="0" smtClean="0"/>
              <a:t>BANANA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6. NALOGA</a:t>
            </a:r>
          </a:p>
          <a:p>
            <a:pPr marL="514350" indent="-514350">
              <a:buAutoNum type="alphaLcParenR"/>
            </a:pPr>
            <a:r>
              <a:rPr lang="sl-SI" dirty="0" smtClean="0"/>
              <a:t>učitelj, vzgojitelj, vrtnar, igralec, slikar, prodajalec</a:t>
            </a:r>
          </a:p>
          <a:p>
            <a:pPr marL="514350" indent="-514350">
              <a:buAutoNum type="alphaLcParenR"/>
            </a:pPr>
            <a:r>
              <a:rPr lang="sl-SI" dirty="0" smtClean="0"/>
              <a:t>vrtnarka, učiteljica, slikarka, igralka, prodajalka, vzgojiteljica</a:t>
            </a:r>
          </a:p>
          <a:p>
            <a:pPr marL="514350" indent="-514350">
              <a:buAutoNum type="alphaLcParenR"/>
            </a:pPr>
            <a:r>
              <a:rPr lang="sl-SI" dirty="0" smtClean="0"/>
              <a:t>učenka, nečakinja, razredničarka, ravnateljica, zdravnica, vnukinja</a:t>
            </a:r>
          </a:p>
          <a:p>
            <a:pPr marL="0" indent="0">
              <a:buNone/>
            </a:pPr>
            <a:r>
              <a:rPr lang="sl-SI" dirty="0" smtClean="0"/>
              <a:t>č)   oče, stric, sestra, dedek, hčerka, stara mama, mama, bratranec</a:t>
            </a:r>
          </a:p>
          <a:p>
            <a:pPr marL="0" indent="0">
              <a:buNone/>
            </a:pPr>
            <a:r>
              <a:rPr lang="sl-SI" dirty="0" smtClean="0"/>
              <a:t>d) krava, golob, srna, puran, zajklja, prašič, lisica, volkulja, osel, oven,   vrabčevka, košuta</a:t>
            </a:r>
          </a:p>
          <a:p>
            <a:pPr marL="0" indent="0">
              <a:buNone/>
            </a:pPr>
            <a:r>
              <a:rPr lang="sl-SI" dirty="0" smtClean="0"/>
              <a:t>e) ODRASLE: bik, kozel, gosak, junec (mlad goveji samec; ni pa </a:t>
            </a:r>
            <a:r>
              <a:rPr lang="sl-SI" smtClean="0"/>
              <a:t>več mladiček)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MLADIČ: prašiček, bikec, jagenjček, mucek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2288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7. naloga:</a:t>
            </a:r>
          </a:p>
          <a:p>
            <a:pPr marL="0" indent="0">
              <a:buNone/>
            </a:pPr>
            <a:r>
              <a:rPr lang="sl-SI" dirty="0" smtClean="0"/>
              <a:t>Sem gledalec. Sem gledalka.</a:t>
            </a:r>
          </a:p>
          <a:p>
            <a:pPr marL="0" indent="0">
              <a:buNone/>
            </a:pPr>
            <a:r>
              <a:rPr lang="sl-SI" dirty="0" smtClean="0"/>
              <a:t>Sem poslušalec. Sem poslušalka.</a:t>
            </a:r>
          </a:p>
          <a:p>
            <a:pPr marL="0" indent="0">
              <a:buNone/>
            </a:pPr>
            <a:r>
              <a:rPr lang="sl-SI" dirty="0" smtClean="0"/>
              <a:t>Sem plavalec. Sem plavalka.</a:t>
            </a:r>
          </a:p>
          <a:p>
            <a:pPr marL="0" indent="0">
              <a:buNone/>
            </a:pPr>
            <a:r>
              <a:rPr lang="sl-SI" dirty="0" smtClean="0"/>
              <a:t>Sem letalec. Sem letalka.</a:t>
            </a:r>
          </a:p>
          <a:p>
            <a:pPr marL="0" indent="0">
              <a:buNone/>
            </a:pPr>
            <a:r>
              <a:rPr lang="sl-SI" dirty="0" smtClean="0"/>
              <a:t>Sem delavec. Sem delavka.</a:t>
            </a:r>
          </a:p>
          <a:p>
            <a:pPr marL="0" indent="0">
              <a:buNone/>
            </a:pPr>
            <a:r>
              <a:rPr lang="sl-SI" dirty="0" smtClean="0"/>
              <a:t>Sem gasilec. Sem gasilka.</a:t>
            </a:r>
          </a:p>
          <a:p>
            <a:pPr marL="0" indent="0">
              <a:buNone/>
            </a:pPr>
            <a:r>
              <a:rPr lang="sl-SI" dirty="0" smtClean="0"/>
              <a:t>Sem jahalec. Sem jahalka.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874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8. naloga:</a:t>
            </a:r>
          </a:p>
          <a:p>
            <a:pPr marL="0" indent="0">
              <a:buNone/>
            </a:pPr>
            <a:r>
              <a:rPr lang="sl-SI" dirty="0" smtClean="0"/>
              <a:t>a) </a:t>
            </a:r>
          </a:p>
          <a:p>
            <a:pPr marL="0" indent="0">
              <a:buNone/>
            </a:pPr>
            <a:r>
              <a:rPr lang="sl-SI" dirty="0" smtClean="0"/>
              <a:t>Je bahač (važič).</a:t>
            </a:r>
          </a:p>
          <a:p>
            <a:pPr marL="0" indent="0">
              <a:buNone/>
            </a:pPr>
            <a:r>
              <a:rPr lang="sl-SI" dirty="0" smtClean="0"/>
              <a:t>Je postavljač.</a:t>
            </a:r>
          </a:p>
          <a:p>
            <a:pPr marL="0" indent="0">
              <a:buNone/>
            </a:pPr>
            <a:r>
              <a:rPr lang="sl-SI" dirty="0" smtClean="0"/>
              <a:t>Je pretepač.</a:t>
            </a:r>
          </a:p>
          <a:p>
            <a:pPr marL="0" indent="0">
              <a:buNone/>
            </a:pPr>
            <a:r>
              <a:rPr lang="sl-SI" dirty="0" smtClean="0"/>
              <a:t>b) tečnoba, sitnoba, izbirčnež, nestrpnež</a:t>
            </a:r>
          </a:p>
          <a:p>
            <a:pPr marL="0" indent="0">
              <a:buNone/>
            </a:pPr>
            <a:r>
              <a:rPr lang="sl-SI" dirty="0" smtClean="0"/>
              <a:t>9.naloga:</a:t>
            </a:r>
          </a:p>
          <a:p>
            <a:pPr marL="0" indent="0">
              <a:buNone/>
            </a:pPr>
            <a:r>
              <a:rPr lang="sl-SI" dirty="0" smtClean="0"/>
              <a:t>b) krava/bivol/bizon</a:t>
            </a:r>
          </a:p>
          <a:p>
            <a:pPr marL="0" indent="0">
              <a:buNone/>
            </a:pPr>
            <a:r>
              <a:rPr lang="sl-SI" dirty="0" smtClean="0"/>
              <a:t>Krava – odrasla samica goveda</a:t>
            </a:r>
          </a:p>
          <a:p>
            <a:pPr marL="0" indent="0">
              <a:buNone/>
            </a:pPr>
            <a:r>
              <a:rPr lang="sl-SI" dirty="0" smtClean="0"/>
              <a:t>Bivol – divje ali udomačeno govedo z velikimi rogovi</a:t>
            </a:r>
          </a:p>
          <a:p>
            <a:pPr marL="0" indent="0">
              <a:buNone/>
            </a:pPr>
            <a:r>
              <a:rPr lang="sl-SI" dirty="0" smtClean="0"/>
              <a:t>Bizon – severnoameriško divje govedo z močnim oprsjem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895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220</Words>
  <Application>Microsoft Office PowerPoint</Application>
  <PresentationFormat>Širokozaslonsko</PresentationFormat>
  <Paragraphs>32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REŠITVE NALOG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petra.bergoc@gmail.com</dc:creator>
  <cp:lastModifiedBy>petra.bergoc@gmail.com</cp:lastModifiedBy>
  <cp:revision>3</cp:revision>
  <dcterms:created xsi:type="dcterms:W3CDTF">2020-12-10T16:43:50Z</dcterms:created>
  <dcterms:modified xsi:type="dcterms:W3CDTF">2020-12-10T17:04:31Z</dcterms:modified>
</cp:coreProperties>
</file>