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D15E-2CE5-4B01-9A66-69DC9844A56D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40C-2FD9-463A-9E0F-002A5CEA8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439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D15E-2CE5-4B01-9A66-69DC9844A56D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40C-2FD9-463A-9E0F-002A5CEA8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673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D15E-2CE5-4B01-9A66-69DC9844A56D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40C-2FD9-463A-9E0F-002A5CEA8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767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D15E-2CE5-4B01-9A66-69DC9844A56D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40C-2FD9-463A-9E0F-002A5CEA8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890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D15E-2CE5-4B01-9A66-69DC9844A56D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40C-2FD9-463A-9E0F-002A5CEA8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433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D15E-2CE5-4B01-9A66-69DC9844A56D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40C-2FD9-463A-9E0F-002A5CEA8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034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D15E-2CE5-4B01-9A66-69DC9844A56D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40C-2FD9-463A-9E0F-002A5CEA8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601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D15E-2CE5-4B01-9A66-69DC9844A56D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40C-2FD9-463A-9E0F-002A5CEA8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922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D15E-2CE5-4B01-9A66-69DC9844A56D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40C-2FD9-463A-9E0F-002A5CEA8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890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D15E-2CE5-4B01-9A66-69DC9844A56D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40C-2FD9-463A-9E0F-002A5CEA8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390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D15E-2CE5-4B01-9A66-69DC9844A56D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40C-2FD9-463A-9E0F-002A5CEA8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586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2D15E-2CE5-4B01-9A66-69DC9844A56D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40C-2FD9-463A-9E0F-002A5CEA8B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644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REŠITVE NALOG IZ </a:t>
            </a:r>
            <a:br>
              <a:rPr lang="sl-SI" dirty="0" smtClean="0"/>
            </a:br>
            <a:r>
              <a:rPr lang="sl-SI" dirty="0" smtClean="0"/>
              <a:t>SDZ1.DEL, str. 51-53</a:t>
            </a:r>
            <a:br>
              <a:rPr lang="sl-SI" dirty="0" smtClean="0"/>
            </a:br>
            <a:r>
              <a:rPr lang="sl-SI" dirty="0" smtClean="0"/>
              <a:t>(1</a:t>
            </a:r>
            <a:r>
              <a:rPr lang="sl-SI" smtClean="0"/>
              <a:t>.-5.nal.)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254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REŠITVE NALOG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sl-SI" dirty="0">
                <a:solidFill>
                  <a:srgbClr val="FF0000"/>
                </a:solidFill>
              </a:rPr>
              <a:t>1.</a:t>
            </a:r>
            <a:r>
              <a:rPr lang="sl-SI" dirty="0"/>
              <a:t>b) Beseda šport ima širši </a:t>
            </a:r>
            <a:r>
              <a:rPr lang="sl-SI" b="1" dirty="0"/>
              <a:t>pomen</a:t>
            </a:r>
            <a:r>
              <a:rPr lang="sl-SI" dirty="0"/>
              <a:t> kot tek. Beseda nogomet ima ožji pomen kot šport. Beseda </a:t>
            </a:r>
            <a:r>
              <a:rPr lang="sl-SI" dirty="0" err="1"/>
              <a:t>obutv</a:t>
            </a:r>
            <a:r>
              <a:rPr lang="sl-SI" dirty="0"/>
              <a:t> ima </a:t>
            </a:r>
            <a:r>
              <a:rPr lang="sl-SI" b="1" dirty="0"/>
              <a:t>širši</a:t>
            </a:r>
            <a:r>
              <a:rPr lang="sl-SI" dirty="0"/>
              <a:t> pomen kot beseda </a:t>
            </a:r>
            <a:r>
              <a:rPr lang="sl-SI" dirty="0" err="1"/>
              <a:t>superge</a:t>
            </a:r>
            <a:endParaRPr lang="sl-SI" dirty="0"/>
          </a:p>
          <a:p>
            <a:pPr fontAlgn="base"/>
            <a:r>
              <a:rPr lang="sl-SI" dirty="0"/>
              <a:t>c) pomenom; ožjim</a:t>
            </a:r>
          </a:p>
          <a:p>
            <a:pPr fontAlgn="base"/>
            <a:r>
              <a:rPr lang="sl-SI" dirty="0">
                <a:solidFill>
                  <a:srgbClr val="FF0000"/>
                </a:solidFill>
              </a:rPr>
              <a:t>2.</a:t>
            </a:r>
            <a:r>
              <a:rPr lang="sl-SI" dirty="0"/>
              <a:t>a) paprika, česen, korenje, krompir</a:t>
            </a:r>
          </a:p>
          <a:p>
            <a:pPr fontAlgn="base"/>
            <a:r>
              <a:rPr lang="sl-SI" dirty="0"/>
              <a:t>b) zelenjava</a:t>
            </a:r>
          </a:p>
          <a:p>
            <a:pPr fontAlgn="base"/>
            <a:r>
              <a:rPr lang="sl-SI" dirty="0"/>
              <a:t>c) jež, petelin, pes, muca</a:t>
            </a:r>
          </a:p>
          <a:p>
            <a:pPr fontAlgn="base"/>
            <a:r>
              <a:rPr lang="sl-SI" dirty="0"/>
              <a:t>č</a:t>
            </a:r>
            <a:r>
              <a:rPr lang="sl-SI" dirty="0" smtClean="0"/>
              <a:t>) </a:t>
            </a:r>
            <a:r>
              <a:rPr lang="sl-SI" dirty="0"/>
              <a:t>živali</a:t>
            </a:r>
          </a:p>
          <a:p>
            <a:pPr fontAlgn="base"/>
            <a:r>
              <a:rPr lang="sl-SI" dirty="0"/>
              <a:t>d) marjetica, ciklama, mak, teloh</a:t>
            </a:r>
          </a:p>
          <a:p>
            <a:pPr fontAlgn="base"/>
            <a:r>
              <a:rPr lang="sl-SI" dirty="0"/>
              <a:t>e) cvetlice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4095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0898"/>
          </a:xfrm>
        </p:spPr>
        <p:txBody>
          <a:bodyPr>
            <a:normAutofit fontScale="90000"/>
          </a:bodyPr>
          <a:lstStyle/>
          <a:p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>
                <a:solidFill>
                  <a:srgbClr val="FF0000"/>
                </a:solidFill>
              </a:rPr>
              <a:t>3.a </a:t>
            </a:r>
            <a:r>
              <a:rPr lang="sl-SI" sz="2800" dirty="0" smtClean="0"/>
              <a:t>npr. rožmarin (zelišča); npr. breskev (sadje); vrabec (ptice); flavta (glasbila); lisička (gobe)</a:t>
            </a:r>
            <a:br>
              <a:rPr lang="sl-SI" sz="2800" dirty="0" smtClean="0"/>
            </a:br>
            <a:endParaRPr lang="sl-SI" sz="2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053737"/>
            <a:ext cx="10515600" cy="5123226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sl-SI" dirty="0" smtClean="0">
                <a:solidFill>
                  <a:srgbClr val="FF0000"/>
                </a:solidFill>
              </a:rPr>
              <a:t>4.a</a:t>
            </a:r>
            <a:r>
              <a:rPr lang="sl-SI" dirty="0">
                <a:solidFill>
                  <a:srgbClr val="FF0000"/>
                </a:solidFill>
              </a:rPr>
              <a:t>) </a:t>
            </a:r>
            <a:r>
              <a:rPr lang="sl-SI" dirty="0"/>
              <a:t>prva vrstica – države; druga vrstica – rojstna imena; tretja vrstica – gore; četrta vrstica – mesta; peta vrstica – reke; šesta vrstica – priimki</a:t>
            </a:r>
          </a:p>
          <a:p>
            <a:pPr fontAlgn="base"/>
            <a:r>
              <a:rPr lang="sl-SI" dirty="0">
                <a:solidFill>
                  <a:srgbClr val="FF0000"/>
                </a:solidFill>
              </a:rPr>
              <a:t>b)</a:t>
            </a:r>
            <a:r>
              <a:rPr lang="sl-SI" dirty="0"/>
              <a:t> prva vrstica – iglavci; VSILJICEC: bukev – ker je listavec</a:t>
            </a:r>
          </a:p>
          <a:p>
            <a:pPr fontAlgn="base"/>
            <a:r>
              <a:rPr lang="sl-SI" dirty="0"/>
              <a:t>druga vrstica – stavbe; VSILJIVEC: kuhinja – ker je prostor</a:t>
            </a:r>
          </a:p>
          <a:p>
            <a:pPr fontAlgn="base"/>
            <a:r>
              <a:rPr lang="sl-SI" dirty="0"/>
              <a:t>tretja vrstica – plovila; VSILJIVEC: avtobus – ker je vozilo</a:t>
            </a:r>
          </a:p>
          <a:p>
            <a:pPr fontAlgn="base"/>
            <a:r>
              <a:rPr lang="sl-SI" dirty="0"/>
              <a:t>četrta vrstica – </a:t>
            </a:r>
            <a:r>
              <a:rPr lang="sl-SI" dirty="0" err="1"/>
              <a:t>listavci;VSLLJIVEC</a:t>
            </a:r>
            <a:r>
              <a:rPr lang="sl-SI" dirty="0"/>
              <a:t>: bor – ker je iglavec</a:t>
            </a:r>
          </a:p>
          <a:p>
            <a:pPr fontAlgn="base"/>
            <a:r>
              <a:rPr lang="sl-SI" dirty="0"/>
              <a:t>peta vrstica – vozila; VSILJIVEC: jadrnica – ker je plovilo</a:t>
            </a:r>
          </a:p>
          <a:p>
            <a:pPr fontAlgn="base"/>
            <a:r>
              <a:rPr lang="sl-SI" dirty="0"/>
              <a:t>šesta vrstica – prostori; VSILJIVEC: hiša – ker je stavba</a:t>
            </a:r>
          </a:p>
          <a:p>
            <a:pPr fontAlgn="base"/>
            <a:r>
              <a:rPr lang="sl-SI" dirty="0">
                <a:solidFill>
                  <a:srgbClr val="FF0000"/>
                </a:solidFill>
              </a:rPr>
              <a:t>c)</a:t>
            </a:r>
            <a:r>
              <a:rPr lang="sl-SI" dirty="0"/>
              <a:t> PODPOMENKE:</a:t>
            </a:r>
          </a:p>
          <a:p>
            <a:pPr fontAlgn="base"/>
            <a:r>
              <a:rPr lang="sl-SI" dirty="0"/>
              <a:t>BOR, MACESEN, CIPRESA (iglavci)</a:t>
            </a:r>
          </a:p>
          <a:p>
            <a:pPr fontAlgn="base"/>
            <a:r>
              <a:rPr lang="sl-SI" dirty="0"/>
              <a:t>HOTEL, ŠPORTNA DVORANA, BLOK, STOLPNICA (stavbe)</a:t>
            </a:r>
          </a:p>
          <a:p>
            <a:pPr fontAlgn="base"/>
            <a:r>
              <a:rPr lang="sl-SI" dirty="0"/>
              <a:t>KAJAK, KANU, RAFTING, JADRNICA (plovila)</a:t>
            </a:r>
          </a:p>
          <a:p>
            <a:pPr fontAlgn="base"/>
            <a:r>
              <a:rPr lang="sl-SI" dirty="0"/>
              <a:t>LIPA, BUKEV, TOPOL, JELŠA (listavci)</a:t>
            </a:r>
          </a:p>
          <a:p>
            <a:pPr fontAlgn="base"/>
            <a:r>
              <a:rPr lang="sl-SI" dirty="0"/>
              <a:t>AVTOBUS, MOTOR, MOPED, KOLO, SKIRO (vozila)</a:t>
            </a:r>
          </a:p>
          <a:p>
            <a:pPr fontAlgn="base"/>
            <a:r>
              <a:rPr lang="sl-SI" dirty="0"/>
              <a:t>SPALNICA, KOPALNICA, SHRAMBA, DNEVNA SOBA (prostori)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35127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sl-SI" dirty="0">
                <a:solidFill>
                  <a:srgbClr val="FF0000"/>
                </a:solidFill>
              </a:rPr>
              <a:t>5.a</a:t>
            </a:r>
          </a:p>
          <a:p>
            <a:pPr fontAlgn="base"/>
            <a:r>
              <a:rPr lang="sl-SI" dirty="0"/>
              <a:t>januar, februar, marec, april</a:t>
            </a:r>
          </a:p>
          <a:p>
            <a:pPr fontAlgn="base"/>
            <a:r>
              <a:rPr lang="sl-SI" dirty="0"/>
              <a:t>ponedeljek, torek, sreda, četrtek</a:t>
            </a:r>
          </a:p>
          <a:p>
            <a:pPr fontAlgn="base"/>
            <a:r>
              <a:rPr lang="sl-SI" dirty="0"/>
              <a:t>punčka, medvedek, lego kocke, avtomobilčki</a:t>
            </a:r>
          </a:p>
          <a:p>
            <a:pPr fontAlgn="base"/>
            <a:r>
              <a:rPr lang="sl-SI" dirty="0"/>
              <a:t>pika, vejica, vprašaj, klicaj</a:t>
            </a:r>
          </a:p>
          <a:p>
            <a:pPr fontAlgn="base"/>
            <a:r>
              <a:rPr lang="sl-SI" dirty="0"/>
              <a:t>učitelj, mesar, zdravnik, čistilka</a:t>
            </a:r>
          </a:p>
          <a:p>
            <a:pPr fontAlgn="base"/>
            <a:r>
              <a:rPr lang="sl-SI" dirty="0"/>
              <a:t>peresnica, pero, ravnilo, radirka</a:t>
            </a:r>
          </a:p>
          <a:p>
            <a:pPr fontAlgn="base"/>
            <a:r>
              <a:rPr lang="sl-SI" dirty="0"/>
              <a:t>b) Povedi, ki ste jih napisali, bomo prebrali na ZOOM-u.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42592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Širokozaslonsko</PresentationFormat>
  <Paragraphs>33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REŠITVE NALOG IZ  SDZ1.DEL, str. 51-53 (1.-5.nal.)</vt:lpstr>
      <vt:lpstr>REŠITVE NALOG</vt:lpstr>
      <vt:lpstr> 3.a npr. rožmarin (zelišča); npr. breskev (sadje); vrabec (ptice); flavta (glasbila); lisička (gobe) 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REŠITVE NALOG IZ  SDZ1.DEL, str. 51-53 (1.-5.nal.)</dc:title>
  <dc:creator>Nadja Černetič</dc:creator>
  <cp:lastModifiedBy>Nadja Černetič</cp:lastModifiedBy>
  <cp:revision>1</cp:revision>
  <dcterms:created xsi:type="dcterms:W3CDTF">2020-12-16T17:48:21Z</dcterms:created>
  <dcterms:modified xsi:type="dcterms:W3CDTF">2020-12-16T17:48:38Z</dcterms:modified>
</cp:coreProperties>
</file>