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239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25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135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151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991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6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27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717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45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051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810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1C85-3923-4CC0-B39A-126B972531EC}" type="datetimeFigureOut">
              <a:rPr lang="sl-SI" smtClean="0"/>
              <a:t>13. 12. 2020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FA63-7CAF-4D31-A62B-B46335B6C4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98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REŠITVE NALOG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(9.-15.)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449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9. NALOGA</a:t>
            </a:r>
          </a:p>
          <a:p>
            <a:pPr marL="0" indent="0">
              <a:buNone/>
            </a:pPr>
            <a:r>
              <a:rPr lang="sl-SI" dirty="0"/>
              <a:t>k</a:t>
            </a:r>
            <a:r>
              <a:rPr lang="sl-SI" dirty="0" smtClean="0"/>
              <a:t>rava, bivol, bizon</a:t>
            </a:r>
          </a:p>
          <a:p>
            <a:pPr marL="0" indent="0">
              <a:buNone/>
            </a:pPr>
            <a:r>
              <a:rPr lang="sl-SI" b="1" dirty="0" smtClean="0"/>
              <a:t>Bivol</a:t>
            </a:r>
            <a:r>
              <a:rPr lang="sl-SI" dirty="0" smtClean="0"/>
              <a:t>: divje ali udomačeno govedo z velikimi rogovi</a:t>
            </a:r>
          </a:p>
          <a:p>
            <a:pPr marL="0" indent="0">
              <a:buNone/>
            </a:pPr>
            <a:r>
              <a:rPr lang="sl-SI" b="1" dirty="0" smtClean="0"/>
              <a:t>Krava</a:t>
            </a:r>
            <a:r>
              <a:rPr lang="sl-SI" dirty="0" smtClean="0"/>
              <a:t>: odrasla samica goveda</a:t>
            </a:r>
          </a:p>
          <a:p>
            <a:pPr marL="0" indent="0">
              <a:buNone/>
            </a:pPr>
            <a:r>
              <a:rPr lang="sl-SI" b="1" dirty="0" smtClean="0"/>
              <a:t>Bizon</a:t>
            </a:r>
            <a:r>
              <a:rPr lang="sl-SI" dirty="0" smtClean="0"/>
              <a:t>: severnoameriško divje govedo z močnim oprsjem</a:t>
            </a:r>
          </a:p>
          <a:p>
            <a:pPr marL="0" indent="0">
              <a:buNone/>
            </a:pPr>
            <a:r>
              <a:rPr lang="sl-SI" dirty="0" smtClean="0"/>
              <a:t>10. NALOGA</a:t>
            </a:r>
          </a:p>
          <a:p>
            <a:pPr marL="0" indent="0">
              <a:buNone/>
            </a:pPr>
            <a:r>
              <a:rPr lang="sl-SI" dirty="0"/>
              <a:t>b</a:t>
            </a:r>
            <a:r>
              <a:rPr lang="sl-SI" dirty="0" smtClean="0"/>
              <a:t>alon; blato; badminton</a:t>
            </a:r>
          </a:p>
          <a:p>
            <a:pPr marL="0" indent="0">
              <a:buNone/>
            </a:pPr>
            <a:r>
              <a:rPr lang="sl-SI" dirty="0" smtClean="0"/>
              <a:t>copati; </a:t>
            </a:r>
            <a:r>
              <a:rPr lang="sl-SI" dirty="0" err="1" smtClean="0"/>
              <a:t>najlonke</a:t>
            </a:r>
            <a:r>
              <a:rPr lang="sl-SI" dirty="0" smtClean="0"/>
              <a:t>; učilnica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224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11. NALOGA:</a:t>
            </a:r>
          </a:p>
          <a:p>
            <a:pPr marL="0" indent="0">
              <a:buNone/>
            </a:pPr>
            <a:r>
              <a:rPr lang="sl-SI" dirty="0"/>
              <a:t>p</a:t>
            </a:r>
            <a:r>
              <a:rPr lang="sl-SI" dirty="0" smtClean="0"/>
              <a:t>ekarni; čistilnici; slaščičarni</a:t>
            </a:r>
          </a:p>
          <a:p>
            <a:pPr marL="0" indent="0">
              <a:buNone/>
            </a:pPr>
            <a:r>
              <a:rPr lang="sl-SI" dirty="0"/>
              <a:t>r</a:t>
            </a:r>
            <a:r>
              <a:rPr lang="sl-SI" dirty="0" smtClean="0"/>
              <a:t>ibogojnica; mlekarna; sirarna</a:t>
            </a:r>
          </a:p>
          <a:p>
            <a:pPr marL="0" indent="0">
              <a:buNone/>
            </a:pPr>
            <a:r>
              <a:rPr lang="sl-SI" dirty="0" smtClean="0"/>
              <a:t>12. NALOGA:</a:t>
            </a:r>
          </a:p>
          <a:p>
            <a:pPr marL="0" indent="0">
              <a:buNone/>
            </a:pPr>
            <a:r>
              <a:rPr lang="sl-SI" dirty="0" smtClean="0"/>
              <a:t>a) Prva je  GOS. Druga je RACA.</a:t>
            </a:r>
          </a:p>
          <a:p>
            <a:pPr marL="0" indent="0">
              <a:buNone/>
            </a:pPr>
            <a:r>
              <a:rPr lang="sl-SI" dirty="0" smtClean="0"/>
              <a:t>Velika domača ali divja ptica s ploščatim kljunom in dolgim vratom je gos.</a:t>
            </a:r>
          </a:p>
          <a:p>
            <a:pPr marL="0" indent="0">
              <a:buNone/>
            </a:pPr>
            <a:r>
              <a:rPr lang="sl-SI" dirty="0" smtClean="0"/>
              <a:t>Srednje velika domača ali divja ptica s ploščatim kljunom in krajšim vratom je raca.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838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12. NALOGA</a:t>
            </a:r>
          </a:p>
          <a:p>
            <a:pPr marL="0" indent="0">
              <a:buNone/>
            </a:pPr>
            <a:r>
              <a:rPr lang="sl-SI" dirty="0" smtClean="0"/>
              <a:t>b) Manjša ptica pevka s črno glavo in rumenim ali umazano belim trebuhom je </a:t>
            </a:r>
            <a:r>
              <a:rPr lang="sl-SI" b="1" dirty="0" smtClean="0"/>
              <a:t>sinica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Manjša ptica pevka z zelo pisanim perjem je </a:t>
            </a:r>
            <a:r>
              <a:rPr lang="sl-SI" b="1" dirty="0" smtClean="0"/>
              <a:t>lišček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c) Rastlina z rahlo obarvanimi cvetovi in dolgimi stroki je </a:t>
            </a:r>
            <a:r>
              <a:rPr lang="sl-SI" b="1" dirty="0" smtClean="0"/>
              <a:t>fižol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Rastlina z belimi cvetovi in kratkimi stroki je </a:t>
            </a:r>
            <a:r>
              <a:rPr lang="sl-SI" b="1" dirty="0" smtClean="0"/>
              <a:t>grah.</a:t>
            </a:r>
            <a:endParaRPr lang="sl-SI" b="1" dirty="0"/>
          </a:p>
        </p:txBody>
      </p:sp>
      <p:pic>
        <p:nvPicPr>
          <p:cNvPr id="1028" name="Picture 4" descr="Zelenjava od A do Ž: grah - Posadi.si Bl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912" y="4497271"/>
            <a:ext cx="3014282" cy="197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glej temo - FIŽOL PREPELIČAR nizek :: Gartl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011" y="1825625"/>
            <a:ext cx="1897577" cy="253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03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18230" y="12074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13. NALOGA: </a:t>
            </a:r>
          </a:p>
          <a:p>
            <a:pPr marL="0" indent="0">
              <a:buNone/>
            </a:pPr>
            <a:r>
              <a:rPr lang="sl-SI" dirty="0"/>
              <a:t>d</a:t>
            </a:r>
            <a:r>
              <a:rPr lang="sl-SI" dirty="0" smtClean="0"/>
              <a:t>) Orodje s širokim listom in dolgim držajem za zajemanje, premetavanje sipkega materiala je </a:t>
            </a:r>
            <a:r>
              <a:rPr lang="sl-SI" b="1" dirty="0" smtClean="0"/>
              <a:t>lopata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Orodje s ploskim, navadno trikotnim listom in dolgim držajem za kopanje je </a:t>
            </a:r>
            <a:r>
              <a:rPr lang="sl-SI" b="1" dirty="0" smtClean="0"/>
              <a:t>motika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2050" name="Picture 2" descr="Lopata, motika, vilice - vrtnarska orodja. Kako kupiti dobro lopatico,  motiko, vilice - 2019-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54" y="3617632"/>
            <a:ext cx="4328375" cy="278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tika - Široka | Agromehanika d.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253" y="3339305"/>
            <a:ext cx="4435117" cy="334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12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c) </a:t>
            </a:r>
          </a:p>
          <a:p>
            <a:pPr marL="0" indent="0">
              <a:buNone/>
            </a:pPr>
            <a:r>
              <a:rPr lang="sl-SI" dirty="0" smtClean="0"/>
              <a:t>Jed iz mleka, jajc, moke, navadno z namazom je palačinka.</a:t>
            </a:r>
          </a:p>
          <a:p>
            <a:pPr marL="0" indent="0">
              <a:buNone/>
            </a:pPr>
            <a:r>
              <a:rPr lang="sl-SI" dirty="0" smtClean="0"/>
              <a:t>Jed iz jajc, malo sladkorja in moke z različnimi nadevi je omleta. </a:t>
            </a:r>
            <a:endParaRPr lang="sl-SI" dirty="0"/>
          </a:p>
        </p:txBody>
      </p:sp>
      <p:pic>
        <p:nvPicPr>
          <p:cNvPr id="3074" name="Picture 2" descr="Puhasta omleta, za katero norijo na spletnih omrežji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08259"/>
            <a:ext cx="4166315" cy="31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OP 20 receptov za palačinke - Odprta kuhin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344" y="3393583"/>
            <a:ext cx="4052550" cy="30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47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13. </a:t>
            </a:r>
          </a:p>
          <a:p>
            <a:pPr marL="0" indent="0">
              <a:buNone/>
            </a:pPr>
            <a:r>
              <a:rPr lang="sl-SI" b="1" dirty="0" smtClean="0"/>
              <a:t>Čopič</a:t>
            </a:r>
            <a:r>
              <a:rPr lang="sl-SI" dirty="0" smtClean="0"/>
              <a:t> – orodje za barvanje ali mazanje, navadno iz daljših dlak.</a:t>
            </a:r>
          </a:p>
          <a:p>
            <a:pPr marL="0" indent="0">
              <a:buNone/>
            </a:pPr>
            <a:r>
              <a:rPr lang="sl-SI" b="1" dirty="0" smtClean="0"/>
              <a:t>Škarje</a:t>
            </a:r>
            <a:r>
              <a:rPr lang="sl-SI" dirty="0" smtClean="0"/>
              <a:t> – orodje za rezanje, sestavljeno iz dveh rezil.</a:t>
            </a:r>
          </a:p>
          <a:p>
            <a:pPr marL="0" indent="0">
              <a:buNone/>
            </a:pPr>
            <a:r>
              <a:rPr lang="sl-SI" b="1" dirty="0" smtClean="0"/>
              <a:t>Pila</a:t>
            </a:r>
            <a:r>
              <a:rPr lang="sl-SI" dirty="0" smtClean="0"/>
              <a:t> – orodje z vzporednimi grebeni po površini za obdelovanje kovinskih predmetov.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0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14.</a:t>
            </a:r>
          </a:p>
          <a:p>
            <a:pPr marL="0" indent="0">
              <a:buNone/>
            </a:pPr>
            <a:r>
              <a:rPr lang="sl-SI" dirty="0" smtClean="0"/>
              <a:t>a)</a:t>
            </a:r>
          </a:p>
          <a:p>
            <a:pPr marL="0" indent="0">
              <a:buNone/>
            </a:pPr>
            <a:r>
              <a:rPr lang="sl-SI" dirty="0" smtClean="0"/>
              <a:t>Naprava, s katero meljemo žito ali kako drugo snov, je </a:t>
            </a:r>
            <a:r>
              <a:rPr lang="sl-SI" u="sng" dirty="0" smtClean="0"/>
              <a:t>mlinček.</a:t>
            </a:r>
          </a:p>
          <a:p>
            <a:pPr marL="0" indent="0">
              <a:buNone/>
            </a:pPr>
            <a:r>
              <a:rPr lang="sl-SI" dirty="0" smtClean="0"/>
              <a:t>V Kuhinji odvajamo soparo in prečiščujemo zrak z </a:t>
            </a:r>
            <a:r>
              <a:rPr lang="sl-SI" u="sng" dirty="0" smtClean="0"/>
              <a:t>napo.</a:t>
            </a:r>
          </a:p>
          <a:p>
            <a:pPr marL="0" indent="0">
              <a:buNone/>
            </a:pPr>
            <a:r>
              <a:rPr lang="sl-SI" dirty="0" smtClean="0"/>
              <a:t>Sebe ali tovor prevažamo iz nadstropja v nadstropje z </a:t>
            </a:r>
            <a:r>
              <a:rPr lang="sl-SI" u="sng" dirty="0" smtClean="0"/>
              <a:t>dvigalom</a:t>
            </a:r>
            <a:r>
              <a:rPr lang="sl-SI" dirty="0" smtClean="0"/>
              <a:t>. </a:t>
            </a:r>
          </a:p>
          <a:p>
            <a:pPr marL="0" indent="0">
              <a:buNone/>
            </a:pPr>
            <a:r>
              <a:rPr lang="sl-SI" dirty="0" smtClean="0"/>
              <a:t>b) </a:t>
            </a:r>
          </a:p>
          <a:p>
            <a:pPr marL="0" indent="0">
              <a:buNone/>
            </a:pPr>
            <a:r>
              <a:rPr lang="sl-SI" dirty="0" smtClean="0"/>
              <a:t>Peč: naprava za ogrevanje; hladilnik: naprava za ohlajanje; mlin: naprava za mletje; stiskalnica: naprava za stiskanje; ventilator: naprava za mešanje zraka; žičnica: naprava za prevažanje oseb ali tovora.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074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c) </a:t>
            </a:r>
          </a:p>
          <a:p>
            <a:pPr marL="0" indent="0">
              <a:buNone/>
            </a:pPr>
            <a:r>
              <a:rPr lang="sl-SI" dirty="0" smtClean="0"/>
              <a:t>Naprava za likanje – </a:t>
            </a:r>
            <a:r>
              <a:rPr lang="sl-SI" b="1" dirty="0" smtClean="0"/>
              <a:t>likalnik</a:t>
            </a:r>
          </a:p>
          <a:p>
            <a:pPr marL="0" indent="0">
              <a:buNone/>
            </a:pPr>
            <a:r>
              <a:rPr lang="sl-SI" dirty="0" smtClean="0"/>
              <a:t>Stroj za brušenje – </a:t>
            </a:r>
            <a:r>
              <a:rPr lang="sl-SI" b="1" dirty="0" smtClean="0"/>
              <a:t>brusilnik</a:t>
            </a:r>
          </a:p>
          <a:p>
            <a:pPr marL="0" indent="0">
              <a:buNone/>
            </a:pPr>
            <a:r>
              <a:rPr lang="sl-SI" dirty="0" smtClean="0"/>
              <a:t>Naprava za kuhanje – </a:t>
            </a:r>
            <a:r>
              <a:rPr lang="sl-SI" b="1" dirty="0" smtClean="0"/>
              <a:t>kuhalnik</a:t>
            </a:r>
          </a:p>
          <a:p>
            <a:pPr marL="0" indent="0">
              <a:buNone/>
            </a:pPr>
            <a:r>
              <a:rPr lang="sl-SI" dirty="0" smtClean="0"/>
              <a:t>Č) spalni vagon – </a:t>
            </a:r>
            <a:r>
              <a:rPr lang="sl-SI" u="sng" dirty="0" smtClean="0"/>
              <a:t>spalnik</a:t>
            </a:r>
            <a:r>
              <a:rPr lang="sl-SI" dirty="0" smtClean="0"/>
              <a:t>; jedilni list – </a:t>
            </a:r>
            <a:r>
              <a:rPr lang="sl-SI" u="sng" dirty="0" smtClean="0"/>
              <a:t>jedilnik</a:t>
            </a:r>
            <a:r>
              <a:rPr lang="sl-SI" dirty="0" smtClean="0"/>
              <a:t>; gugalni stol – </a:t>
            </a:r>
            <a:r>
              <a:rPr lang="sl-SI" u="sng" dirty="0" smtClean="0"/>
              <a:t>gugalnik</a:t>
            </a:r>
            <a:r>
              <a:rPr lang="sl-SI" dirty="0" smtClean="0"/>
              <a:t>; počivalni stol – </a:t>
            </a:r>
            <a:r>
              <a:rPr lang="sl-SI" u="sng" dirty="0" smtClean="0"/>
              <a:t>počivalnik</a:t>
            </a:r>
            <a:r>
              <a:rPr lang="sl-SI" dirty="0" smtClean="0"/>
              <a:t>; teptalni stol – </a:t>
            </a:r>
            <a:r>
              <a:rPr lang="sl-SI" u="sng" dirty="0" smtClean="0"/>
              <a:t>teptalnik</a:t>
            </a:r>
          </a:p>
          <a:p>
            <a:pPr marL="0" indent="0">
              <a:buNone/>
            </a:pPr>
            <a:r>
              <a:rPr lang="sl-SI" dirty="0" smtClean="0"/>
              <a:t>15. NALOGA:</a:t>
            </a:r>
          </a:p>
          <a:p>
            <a:pPr marL="0" indent="0">
              <a:buNone/>
            </a:pPr>
            <a:r>
              <a:rPr lang="sl-SI" dirty="0" smtClean="0"/>
              <a:t>Naprava, ki z rdeči, rumeno in zeleno lučjo ureja promet je SEMAFOR.</a:t>
            </a:r>
          </a:p>
          <a:p>
            <a:pPr marL="0" indent="0">
              <a:buNone/>
            </a:pPr>
            <a:r>
              <a:rPr lang="sl-SI" dirty="0" smtClean="0"/>
              <a:t>Naprava za oddajanje in sprejemanje signalov je RADIO.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056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421</Words>
  <Application>Microsoft Office PowerPoint</Application>
  <PresentationFormat>Širokozaslonsko</PresentationFormat>
  <Paragraphs>47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REŠITVE NALOG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REŠITVE NALOG</dc:title>
  <dc:creator>petra.bergoc@gmail.com</dc:creator>
  <cp:lastModifiedBy>petra.bergoc@gmail.com</cp:lastModifiedBy>
  <cp:revision>5</cp:revision>
  <dcterms:created xsi:type="dcterms:W3CDTF">2020-12-13T11:59:41Z</dcterms:created>
  <dcterms:modified xsi:type="dcterms:W3CDTF">2020-12-13T13:02:58Z</dcterms:modified>
</cp:coreProperties>
</file>