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3" r:id="rId1"/>
  </p:sldMasterIdLst>
  <p:sldIdLst>
    <p:sldId id="256" r:id="rId2"/>
    <p:sldId id="269" r:id="rId3"/>
    <p:sldId id="266" r:id="rId4"/>
    <p:sldId id="268" r:id="rId5"/>
    <p:sldId id="267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022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95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029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43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90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2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0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9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3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9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1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2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6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teraktivne-vaje.si/matematika/podatki/gradiva_podatki/podatki_rs/venn_diagrami/Vennovdiagramres/frame.ht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thatquiz.org/sl/practicetest?1y6a7rgz13hai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interaktivne-vaje.si/matematika/podatki/gradiva_podatki/podatki_rs/drevesni_diagram/Drevesnidiagramres/frame.ht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418838" y="137652"/>
            <a:ext cx="9448800" cy="1825096"/>
          </a:xfrm>
        </p:spPr>
        <p:txBody>
          <a:bodyPr/>
          <a:lstStyle/>
          <a:p>
            <a:pPr algn="ctr"/>
            <a:r>
              <a:rPr lang="sl-SI" b="1" dirty="0">
                <a:solidFill>
                  <a:schemeClr val="accent1"/>
                </a:solidFill>
              </a:rPr>
              <a:t>PRIKAZ MNOŽIC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45AB4C6-E4B7-42F0-AC99-E82567084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14" y="434071"/>
            <a:ext cx="4274249" cy="2929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3A3B7C4-5861-4C7F-9031-F3FF2A0D3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624" y="2386517"/>
            <a:ext cx="4572000" cy="138112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644E2CB-4187-4F17-B889-A3F1D54444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6712" y="4414620"/>
            <a:ext cx="6734175" cy="18002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A422473D-84E5-436D-A199-A359CC7AB8B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59" t="20088" r="-2659" b="-1947"/>
          <a:stretch/>
        </p:blipFill>
        <p:spPr>
          <a:xfrm>
            <a:off x="1135315" y="3787046"/>
            <a:ext cx="2912887" cy="23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3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EE4D44-F6C2-4DE6-B5DD-0747EFD9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069" y="4877683"/>
            <a:ext cx="8325292" cy="2232839"/>
          </a:xfrm>
        </p:spPr>
        <p:txBody>
          <a:bodyPr/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Pa naredimo nekaj vaj, </a:t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>da boš lažje razumel snov</a:t>
            </a:r>
            <a:endParaRPr lang="en-SI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Bitmoji Image">
            <a:extLst>
              <a:ext uri="{FF2B5EF4-FFF2-40B4-BE49-F238E27FC236}">
                <a16:creationId xmlns:a16="http://schemas.microsoft.com/office/drawing/2014/main" id="{A0F09165-66C4-4705-812B-9621C0932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411" y="68003"/>
            <a:ext cx="4747105" cy="475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iselni oblaček: oblak 2">
            <a:extLst>
              <a:ext uri="{FF2B5EF4-FFF2-40B4-BE49-F238E27FC236}">
                <a16:creationId xmlns:a16="http://schemas.microsoft.com/office/drawing/2014/main" id="{2F792003-A2CA-4253-B312-A28C7CE92DC2}"/>
              </a:ext>
            </a:extLst>
          </p:cNvPr>
          <p:cNvSpPr/>
          <p:nvPr/>
        </p:nvSpPr>
        <p:spPr>
          <a:xfrm>
            <a:off x="8692781" y="3306723"/>
            <a:ext cx="3094074" cy="1977655"/>
          </a:xfrm>
          <a:prstGeom prst="cloudCallout">
            <a:avLst>
              <a:gd name="adj1" fmla="val -74786"/>
              <a:gd name="adj2" fmla="val -3965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Euler</a:t>
            </a:r>
            <a:r>
              <a:rPr lang="sl-SI" sz="2400" dirty="0"/>
              <a:t>-</a:t>
            </a:r>
            <a:r>
              <a:rPr lang="sl-SI" sz="2400" dirty="0" err="1"/>
              <a:t>Vennov</a:t>
            </a:r>
            <a:r>
              <a:rPr lang="sl-SI" sz="2400" dirty="0"/>
              <a:t> diagram</a:t>
            </a:r>
            <a:endParaRPr lang="en-SI" sz="2400" dirty="0"/>
          </a:p>
        </p:txBody>
      </p:sp>
      <p:sp>
        <p:nvSpPr>
          <p:cNvPr id="4" name="Miselni oblaček: oblak 3">
            <a:extLst>
              <a:ext uri="{FF2B5EF4-FFF2-40B4-BE49-F238E27FC236}">
                <a16:creationId xmlns:a16="http://schemas.microsoft.com/office/drawing/2014/main" id="{78BA80D4-BA37-4E7D-9BBF-099CC2B49ECF}"/>
              </a:ext>
            </a:extLst>
          </p:cNvPr>
          <p:cNvSpPr/>
          <p:nvPr/>
        </p:nvSpPr>
        <p:spPr>
          <a:xfrm>
            <a:off x="7782698" y="611372"/>
            <a:ext cx="2498651" cy="1626781"/>
          </a:xfrm>
          <a:prstGeom prst="cloudCallout">
            <a:avLst>
              <a:gd name="adj1" fmla="val -57003"/>
              <a:gd name="adj2" fmla="val 7034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/>
              <a:t>Carollov</a:t>
            </a:r>
            <a:r>
              <a:rPr lang="sl-SI" sz="2400" dirty="0"/>
              <a:t> diagram</a:t>
            </a:r>
            <a:endParaRPr lang="en-SI" sz="2400" dirty="0"/>
          </a:p>
        </p:txBody>
      </p:sp>
      <p:sp>
        <p:nvSpPr>
          <p:cNvPr id="5" name="Miselni oblaček: oblak 4">
            <a:extLst>
              <a:ext uri="{FF2B5EF4-FFF2-40B4-BE49-F238E27FC236}">
                <a16:creationId xmlns:a16="http://schemas.microsoft.com/office/drawing/2014/main" id="{FAF03750-C3ED-4F55-91C8-72315E1F6988}"/>
              </a:ext>
            </a:extLst>
          </p:cNvPr>
          <p:cNvSpPr/>
          <p:nvPr/>
        </p:nvSpPr>
        <p:spPr>
          <a:xfrm>
            <a:off x="1350334" y="1010096"/>
            <a:ext cx="2243470" cy="1722474"/>
          </a:xfrm>
          <a:prstGeom prst="cloudCallout">
            <a:avLst>
              <a:gd name="adj1" fmla="val 108551"/>
              <a:gd name="adj2" fmla="val 507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/>
              <a:t>Drevesni prikaz</a:t>
            </a:r>
            <a:endParaRPr lang="en-SI" sz="2400" dirty="0"/>
          </a:p>
        </p:txBody>
      </p:sp>
      <p:sp>
        <p:nvSpPr>
          <p:cNvPr id="6" name="Miselni oblaček: oblak 5">
            <a:extLst>
              <a:ext uri="{FF2B5EF4-FFF2-40B4-BE49-F238E27FC236}">
                <a16:creationId xmlns:a16="http://schemas.microsoft.com/office/drawing/2014/main" id="{15C0463C-8944-4446-B128-437BC4456B77}"/>
              </a:ext>
            </a:extLst>
          </p:cNvPr>
          <p:cNvSpPr/>
          <p:nvPr/>
        </p:nvSpPr>
        <p:spPr>
          <a:xfrm>
            <a:off x="579140" y="4295551"/>
            <a:ext cx="2147777" cy="1552353"/>
          </a:xfrm>
          <a:prstGeom prst="cloudCallout">
            <a:avLst>
              <a:gd name="adj1" fmla="val 121741"/>
              <a:gd name="adj2" fmla="val -8133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/>
              <a:t>Puščični prikaz</a:t>
            </a:r>
            <a:endParaRPr lang="en-SI" sz="2400" dirty="0"/>
          </a:p>
        </p:txBody>
      </p:sp>
    </p:spTree>
    <p:extLst>
      <p:ext uri="{BB962C8B-B14F-4D97-AF65-F5344CB8AC3E}">
        <p14:creationId xmlns:p14="http://schemas.microsoft.com/office/powerpoint/2010/main" val="237688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3A2603-6787-4C2A-AA30-14972951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802437"/>
            <a:ext cx="8610600" cy="1293028"/>
          </a:xfrm>
        </p:spPr>
        <p:txBody>
          <a:bodyPr/>
          <a:lstStyle/>
          <a:p>
            <a:r>
              <a:rPr lang="sl-SI" dirty="0"/>
              <a:t>INTERAKTIVNA IGRA</a:t>
            </a:r>
            <a:br>
              <a:rPr lang="sl-SI" dirty="0"/>
            </a:br>
            <a:r>
              <a:rPr lang="sl-SI" b="1" dirty="0">
                <a:solidFill>
                  <a:srgbClr val="FF0000"/>
                </a:solidFill>
              </a:rPr>
              <a:t>VENNOV DIAGRAM </a:t>
            </a:r>
            <a:endParaRPr lang="en-SI" b="1" dirty="0">
              <a:solidFill>
                <a:srgbClr val="FF0000"/>
              </a:solidFill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20B8383C-8E5A-4465-A982-5BFCC48BFB0C}"/>
              </a:ext>
            </a:extLst>
          </p:cNvPr>
          <p:cNvSpPr txBox="1"/>
          <p:nvPr/>
        </p:nvSpPr>
        <p:spPr>
          <a:xfrm>
            <a:off x="202019" y="2095465"/>
            <a:ext cx="119899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dirty="0">
                <a:hlinkClick r:id="rId2"/>
              </a:rPr>
              <a:t>https://interaktivne-vaje.si/matematika/podatki/gradiva_podatki/podatki_rs/venn_diagrami/Vennovdiagramres/frame.htm</a:t>
            </a:r>
            <a:endParaRPr lang="sl-SI" dirty="0"/>
          </a:p>
          <a:p>
            <a:endParaRPr lang="en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34DFF3DB-62F8-4345-9C5A-D277B7E51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895" y="2963347"/>
            <a:ext cx="5446417" cy="384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066411-4C40-421F-A10C-4F2DC1EB4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497650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br>
              <a:rPr lang="sl-SI" b="1" dirty="0">
                <a:solidFill>
                  <a:srgbClr val="FF0000"/>
                </a:solidFill>
              </a:rPr>
            </a:br>
            <a:r>
              <a:rPr lang="sl-SI" dirty="0"/>
              <a:t>INTERAKTIVNA IGRA </a:t>
            </a:r>
            <a:br>
              <a:rPr lang="sl-SI" dirty="0"/>
            </a:br>
            <a:r>
              <a:rPr lang="sl-SI" b="1" dirty="0">
                <a:solidFill>
                  <a:srgbClr val="FF0000"/>
                </a:solidFill>
              </a:rPr>
              <a:t>CAROLLOV DIAGRAM</a:t>
            </a:r>
            <a:br>
              <a:rPr lang="sl-SI" dirty="0"/>
            </a:br>
            <a:endParaRPr lang="en-SI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76C5B945-1370-41C2-800B-79A6BE5EF8F4}"/>
              </a:ext>
            </a:extLst>
          </p:cNvPr>
          <p:cNvSpPr txBox="1"/>
          <p:nvPr/>
        </p:nvSpPr>
        <p:spPr>
          <a:xfrm>
            <a:off x="337584" y="1868341"/>
            <a:ext cx="7817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dirty="0">
                <a:hlinkClick r:id="rId2"/>
              </a:rPr>
              <a:t>https://www.thatquiz.org/sl/practicetest?1y6a7rgz13hai</a:t>
            </a:r>
            <a:endParaRPr lang="sl-SI" dirty="0"/>
          </a:p>
          <a:p>
            <a:endParaRPr lang="en-SI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E30F1081-E1B4-45DA-ADF3-EB7E52DBB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413" y="2287172"/>
            <a:ext cx="60864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2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3B6DB-99CE-4DF0-8EA0-19D63B4C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451" y="828168"/>
            <a:ext cx="8610600" cy="1293028"/>
          </a:xfrm>
        </p:spPr>
        <p:txBody>
          <a:bodyPr/>
          <a:lstStyle/>
          <a:p>
            <a:pPr algn="ctr"/>
            <a:r>
              <a:rPr lang="sl-SI" dirty="0"/>
              <a:t>INTERAKTIVNA IGRA</a:t>
            </a:r>
            <a:br>
              <a:rPr lang="sl-SI" dirty="0"/>
            </a:br>
            <a:r>
              <a:rPr lang="sl-SI" b="1" dirty="0">
                <a:solidFill>
                  <a:srgbClr val="FF0000"/>
                </a:solidFill>
              </a:rPr>
              <a:t>DREVESNI prikaz</a:t>
            </a:r>
            <a:endParaRPr lang="en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42D6ED93-7BBA-42CE-9C20-FA563F1AFC7F}"/>
              </a:ext>
            </a:extLst>
          </p:cNvPr>
          <p:cNvSpPr txBox="1"/>
          <p:nvPr/>
        </p:nvSpPr>
        <p:spPr>
          <a:xfrm>
            <a:off x="0" y="1999496"/>
            <a:ext cx="1219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I" dirty="0">
                <a:hlinkClick r:id="rId2"/>
              </a:rPr>
              <a:t>https://interaktivne-vaje.si/matematika/podatki/gradiva_podatki/podatki_rs/drevesni_diagram/Drevesnidiagramres/frame.htm</a:t>
            </a:r>
            <a:endParaRPr lang="sl-SI" dirty="0"/>
          </a:p>
          <a:p>
            <a:endParaRPr lang="en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189312DB-3F31-49E9-BF9F-8110AC0AD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934" y="2732567"/>
            <a:ext cx="5663220" cy="40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53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2FBA81-E95B-446A-B984-4D46B1C2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91" y="147684"/>
            <a:ext cx="8610600" cy="1293028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PUŠČIČNI PRIKAZ</a:t>
            </a:r>
            <a:endParaRPr lang="en-SI" b="1" dirty="0">
              <a:solidFill>
                <a:srgbClr val="FF0000"/>
              </a:solidFill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588C5BBA-DE08-4FA5-869F-71DC2E16540F}"/>
              </a:ext>
            </a:extLst>
          </p:cNvPr>
          <p:cNvSpPr/>
          <p:nvPr/>
        </p:nvSpPr>
        <p:spPr>
          <a:xfrm>
            <a:off x="5241851" y="1701209"/>
            <a:ext cx="988828" cy="80060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468A7F0-F9B0-4754-A6E5-FF9FBBEB1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969" y="1208789"/>
            <a:ext cx="8766017" cy="5649211"/>
          </a:xfrm>
          <a:prstGeom prst="rect">
            <a:avLst/>
          </a:prstGeo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6346B409-47F8-4C6C-9463-27486C75665A}"/>
              </a:ext>
            </a:extLst>
          </p:cNvPr>
          <p:cNvSpPr/>
          <p:nvPr/>
        </p:nvSpPr>
        <p:spPr>
          <a:xfrm>
            <a:off x="5241851" y="1701209"/>
            <a:ext cx="854149" cy="800608"/>
          </a:xfrm>
          <a:prstGeom prst="ellipse">
            <a:avLst/>
          </a:prstGeom>
          <a:noFill/>
          <a:ln cmpd="thinThick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47337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107</Words>
  <Application>Microsoft Office PowerPoint</Application>
  <PresentationFormat>Širokozaslonsko</PresentationFormat>
  <Paragraphs>13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Gladko</vt:lpstr>
      <vt:lpstr>PRIKAZ MNOŽIC</vt:lpstr>
      <vt:lpstr>Pa naredimo nekaj vaj,  da boš lažje razumel snov</vt:lpstr>
      <vt:lpstr>INTERAKTIVNA IGRA VENNOV DIAGRAM </vt:lpstr>
      <vt:lpstr> INTERAKTIVNA IGRA  CAROLLOV DIAGRAM </vt:lpstr>
      <vt:lpstr>INTERAKTIVNA IGRA DREVESNI prikaz</vt:lpstr>
      <vt:lpstr>PUŠČIČNI PRIKAZ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MNOŽIC</dc:title>
  <dc:creator>Anka</dc:creator>
  <cp:lastModifiedBy>Učenec</cp:lastModifiedBy>
  <cp:revision>35</cp:revision>
  <dcterms:created xsi:type="dcterms:W3CDTF">2020-11-24T09:39:30Z</dcterms:created>
  <dcterms:modified xsi:type="dcterms:W3CDTF">2020-12-10T11:09:29Z</dcterms:modified>
</cp:coreProperties>
</file>