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37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08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758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750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283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046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87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87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23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006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415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218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PROTIPOMENKE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REŠITVE (str. 14-17)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8501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sl-SI" dirty="0" smtClean="0"/>
              <a:t>Narobe je: vesel je enako žalosten; zaprt je enako odprt</a:t>
            </a:r>
          </a:p>
          <a:p>
            <a:pPr marL="514350" indent="-514350">
              <a:buAutoNum type="arabicPeriod"/>
            </a:pPr>
            <a:r>
              <a:rPr lang="sl-SI" dirty="0" smtClean="0"/>
              <a:t>A) Kratek; dolg</a:t>
            </a:r>
          </a:p>
          <a:p>
            <a:pPr marL="0" indent="0">
              <a:buNone/>
            </a:pPr>
            <a:r>
              <a:rPr lang="sl-SI" dirty="0" smtClean="0"/>
              <a:t>       ozka; široka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B) PROTIPOMENKI imata nasproten pomen.</a:t>
            </a:r>
          </a:p>
          <a:p>
            <a:pPr marL="0" indent="0">
              <a:buNone/>
            </a:pPr>
            <a:r>
              <a:rPr lang="sl-SI" dirty="0" smtClean="0"/>
              <a:t>3. velik, trd, sladek; mirno, globoko; grdo, oblačno, prijetno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4. dolgočasna, dobra, debela, težka; vlažen, mrzel, čist, slab</a:t>
            </a:r>
          </a:p>
          <a:p>
            <a:pPr marL="0" indent="0">
              <a:buNone/>
            </a:pPr>
            <a:r>
              <a:rPr lang="sl-SI" dirty="0" smtClean="0"/>
              <a:t>5. a) noč, pogum, svetloba, laž, veselje, večer, ženska, smeh, starost</a:t>
            </a:r>
          </a:p>
          <a:p>
            <a:pPr marL="0" indent="0">
              <a:buNone/>
            </a:pPr>
            <a:r>
              <a:rPr lang="sl-SI" dirty="0" smtClean="0"/>
              <a:t>b) močna/debela; suh; molčeč, umazan; sita, star, moška, hitra</a:t>
            </a:r>
          </a:p>
          <a:p>
            <a:pPr marL="0" indent="0">
              <a:buNone/>
            </a:pPr>
            <a:r>
              <a:rPr lang="sl-SI" dirty="0" smtClean="0"/>
              <a:t>c) Prižgati luč, ugasniti luč; lahka utež, težka utež; drago darilo, poceni darilo; prilepiti plakat na zid, odlepiti plakat na zid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3251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6) Polna soba, prazna soba; ovinkasta cesta, ravna cesta; umazano perilo, čisto perilo; velik napredek, hiter napredek</a:t>
            </a:r>
          </a:p>
          <a:p>
            <a:pPr marL="0" indent="0">
              <a:buNone/>
            </a:pPr>
            <a:r>
              <a:rPr lang="sl-SI" dirty="0" smtClean="0"/>
              <a:t>7) narobe; bolna; ponoči; več; ven; spodaj</a:t>
            </a:r>
          </a:p>
          <a:p>
            <a:pPr marL="0" indent="0">
              <a:buNone/>
            </a:pPr>
            <a:r>
              <a:rPr lang="sl-SI" dirty="0" smtClean="0"/>
              <a:t>8) daleč; bolj; najmlajšo, pisanih; hitro; malo</a:t>
            </a:r>
          </a:p>
          <a:p>
            <a:pPr marL="0" indent="0">
              <a:buNone/>
            </a:pPr>
            <a:r>
              <a:rPr lang="sl-SI" dirty="0" smtClean="0"/>
              <a:t>9) Glasno – ura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prazna – zajemalka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bel, zunaj – kruh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močno - sonce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11874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208</Words>
  <Application>Microsoft Office PowerPoint</Application>
  <PresentationFormat>Širokozaslonsko</PresentationFormat>
  <Paragraphs>18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PROTIPOMENKE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PROTIPOMENKE</dc:title>
  <dc:creator>petra.bergoc@gmail.com</dc:creator>
  <cp:lastModifiedBy>Nadja Černetič</cp:lastModifiedBy>
  <cp:revision>2</cp:revision>
  <dcterms:created xsi:type="dcterms:W3CDTF">2020-12-17T17:36:03Z</dcterms:created>
  <dcterms:modified xsi:type="dcterms:W3CDTF">2020-12-17T18:11:21Z</dcterms:modified>
</cp:coreProperties>
</file>