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23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395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05713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8928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1584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2116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9596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710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744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836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2477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965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553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434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668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644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73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363E43F-5A0D-4385-A59C-22D129CF8493}" type="datetimeFigureOut">
              <a:rPr lang="sl-SI" smtClean="0"/>
              <a:t>10. 12. 2020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BAF36-C392-4A93-8934-AA4381BBDE2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69471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ktivne-vaje.si/matematika/podatki/gradiva_podatki/podatki_rs/drevesni_diagram/Drevesnidiagramres/frame.htm" TargetMode="External"/><Relationship Id="rId2" Type="http://schemas.openxmlformats.org/officeDocument/2006/relationships/hyperlink" Target="https://interaktivne-vaje.si/matematika/podatki/gradiva_podatki/podatki_rs/venn_diagrami/Vennovdiagramres/fram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atquiz.org/sl/practicetest?1y6a7rgz13ha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PRIKAZ MNOŽIC</a:t>
            </a:r>
            <a:br>
              <a:rPr lang="sl-SI" dirty="0"/>
            </a:br>
            <a:r>
              <a:rPr lang="sl-SI" dirty="0"/>
              <a:t>(rešitve nalog)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30 - 36</a:t>
            </a:r>
          </a:p>
        </p:txBody>
      </p:sp>
    </p:spTree>
    <p:extLst>
      <p:ext uri="{BB962C8B-B14F-4D97-AF65-F5344CB8AC3E}">
        <p14:creationId xmlns:p14="http://schemas.microsoft.com/office/powerpoint/2010/main" val="142679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D3B-AC35-4C72-8CF3-39AC3E442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50E87-15A7-4334-8010-5E0C132E1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hlinkClick r:id="rId2"/>
              </a:rPr>
              <a:t>https://interaktivne-vaje.si/matematika/podatki/gradiva_podatki/podatki_rs/venn_diagrami/Vennovdiagramres/frame.htm</a:t>
            </a:r>
            <a:endParaRPr lang="sl-SI" dirty="0"/>
          </a:p>
          <a:p>
            <a:r>
              <a:rPr lang="en-SI" dirty="0">
                <a:hlinkClick r:id="rId3"/>
              </a:rPr>
              <a:t>https://interaktivne-vaje.si/matematika/podatki/gradiva_podatki/podatki_rs/drevesni_diagram/Drevesnidiagramres/frame.htm</a:t>
            </a:r>
            <a:endParaRPr lang="sl-SI" dirty="0"/>
          </a:p>
          <a:p>
            <a:r>
              <a:rPr lang="sl-SI" dirty="0">
                <a:hlinkClick r:id="rId4"/>
              </a:rPr>
              <a:t>https://www.thatquiz.org/sl/practicetest?1y6a7rgz13hai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4742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SDZ, STRAN 31- </a:t>
            </a:r>
            <a:r>
              <a:rPr lang="sl-SI" b="1" dirty="0">
                <a:solidFill>
                  <a:srgbClr val="FF0000"/>
                </a:solidFill>
              </a:rPr>
              <a:t>EULER- VENNOV DIAGRAM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9EC662-E869-420F-99F9-9C4A4A150D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139" y="1772280"/>
            <a:ext cx="7656254" cy="453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64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577B-9D65-42B7-81EE-529C789B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8ACB58-8D07-4D6D-8DA1-EC031AC1FC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1306771"/>
            <a:ext cx="7560841" cy="5201858"/>
          </a:xfrm>
        </p:spPr>
      </p:pic>
    </p:spTree>
    <p:extLst>
      <p:ext uri="{BB962C8B-B14F-4D97-AF65-F5344CB8AC3E}">
        <p14:creationId xmlns:p14="http://schemas.microsoft.com/office/powerpoint/2010/main" val="363891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0F205-E7E7-4376-BE57-EC3BD6210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SDZ, STRAN 33 – </a:t>
            </a:r>
            <a:r>
              <a:rPr lang="sl-SI" b="1" dirty="0">
                <a:solidFill>
                  <a:srgbClr val="FF0000"/>
                </a:solidFill>
              </a:rPr>
              <a:t>CARROLLOV DIAGRAM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7599BE-44FB-4650-AAFB-B7CF8A9407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16832"/>
            <a:ext cx="7140521" cy="4291712"/>
          </a:xfrm>
        </p:spPr>
      </p:pic>
    </p:spTree>
    <p:extLst>
      <p:ext uri="{BB962C8B-B14F-4D97-AF65-F5344CB8AC3E}">
        <p14:creationId xmlns:p14="http://schemas.microsoft.com/office/powerpoint/2010/main" val="349415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7B89B-35DE-4BBB-8F3B-F37C5CAB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7E1B67F-0408-4C43-AD18-B27A77C9CA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9" y="1412776"/>
            <a:ext cx="7688508" cy="4783961"/>
          </a:xfrm>
        </p:spPr>
      </p:pic>
    </p:spTree>
    <p:extLst>
      <p:ext uri="{BB962C8B-B14F-4D97-AF65-F5344CB8AC3E}">
        <p14:creationId xmlns:p14="http://schemas.microsoft.com/office/powerpoint/2010/main" val="413314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29A0F-87DC-43F7-A229-CBA36A20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SDZ, STRAN 34 – </a:t>
            </a:r>
            <a:r>
              <a:rPr lang="sl-SI" b="1" dirty="0">
                <a:solidFill>
                  <a:srgbClr val="FF0000"/>
                </a:solidFill>
              </a:rPr>
              <a:t>DREVESNI PRIKAZ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4D9C84-BA8E-4BC3-98E3-71DEE05753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44824"/>
            <a:ext cx="7694384" cy="4200719"/>
          </a:xfrm>
        </p:spPr>
      </p:pic>
    </p:spTree>
    <p:extLst>
      <p:ext uri="{BB962C8B-B14F-4D97-AF65-F5344CB8AC3E}">
        <p14:creationId xmlns:p14="http://schemas.microsoft.com/office/powerpoint/2010/main" val="2130387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6249-E7CF-4F89-923F-6882A8DB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A753F1-1980-446B-A142-70A0DB9A2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90689"/>
            <a:ext cx="7255537" cy="4586605"/>
          </a:xfrm>
        </p:spPr>
      </p:pic>
    </p:spTree>
    <p:extLst>
      <p:ext uri="{BB962C8B-B14F-4D97-AF65-F5344CB8AC3E}">
        <p14:creationId xmlns:p14="http://schemas.microsoft.com/office/powerpoint/2010/main" val="417791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F8A6-EE6F-4AAC-B8A2-222AEDDB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20B3DD-7C6C-42F8-A9D7-3AEDA5811E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24" y="2204864"/>
            <a:ext cx="7000698" cy="4200418"/>
          </a:xfrm>
        </p:spPr>
      </p:pic>
    </p:spTree>
    <p:extLst>
      <p:ext uri="{BB962C8B-B14F-4D97-AF65-F5344CB8AC3E}">
        <p14:creationId xmlns:p14="http://schemas.microsoft.com/office/powerpoint/2010/main" val="3348040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D0A5B-E350-49F5-B7E7-0AEE9355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SDZ, STRAN 36 – </a:t>
            </a:r>
            <a:r>
              <a:rPr lang="sl-SI" b="1" dirty="0">
                <a:solidFill>
                  <a:srgbClr val="FF0000"/>
                </a:solidFill>
              </a:rPr>
              <a:t>PUŠČIČNI PRIKAZ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0246DF-330C-4A62-805A-56F928F313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53248"/>
            <a:ext cx="6084066" cy="4633249"/>
          </a:xfrm>
        </p:spPr>
      </p:pic>
    </p:spTree>
    <p:extLst>
      <p:ext uri="{BB962C8B-B14F-4D97-AF65-F5344CB8AC3E}">
        <p14:creationId xmlns:p14="http://schemas.microsoft.com/office/powerpoint/2010/main" val="2879215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108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PRIKAZ MNOŽIC (rešitve nalog)</vt:lpstr>
      <vt:lpstr>SDZ, STRAN 31- EULER- VENNOV DIAGRAM</vt:lpstr>
      <vt:lpstr>PowerPoint Presentation</vt:lpstr>
      <vt:lpstr>SDZ, STRAN 33 – CARROLLOV DIAGRAM</vt:lpstr>
      <vt:lpstr>PowerPoint Presentation</vt:lpstr>
      <vt:lpstr>SDZ, STRAN 34 – DREVESNI PRIKAZ</vt:lpstr>
      <vt:lpstr>PowerPoint Presentation</vt:lpstr>
      <vt:lpstr>PowerPoint Presentation</vt:lpstr>
      <vt:lpstr>SDZ, STRAN 36 – PUŠČIČNI PRIKAZ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PRIKAZ MNOŽIC (rešitve nalog)</dc:title>
  <dc:creator>MCesnik</dc:creator>
  <cp:lastModifiedBy>MCesnik</cp:lastModifiedBy>
  <cp:revision>8</cp:revision>
  <dcterms:created xsi:type="dcterms:W3CDTF">2020-12-10T07:22:29Z</dcterms:created>
  <dcterms:modified xsi:type="dcterms:W3CDTF">2020-12-10T10:11:07Z</dcterms:modified>
</cp:coreProperties>
</file>