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772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48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806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211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989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88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66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505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10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456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5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556F-F091-4253-A5B3-BEDD91B477F0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DD0E-2EB8-4BDC-B953-6062274BAD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70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PREVERIMO, KAJ SMO SE DO SEDAJ NAUČILI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SDZ, 54 -56</a:t>
            </a:r>
          </a:p>
        </p:txBody>
      </p:sp>
    </p:spTree>
    <p:extLst>
      <p:ext uri="{BB962C8B-B14F-4D97-AF65-F5344CB8AC3E}">
        <p14:creationId xmlns:p14="http://schemas.microsoft.com/office/powerpoint/2010/main" val="385039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3B3D7E-3BBB-43A3-858D-3C883D3A3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601"/>
            <a:ext cx="9144000" cy="37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1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AC9F542-E784-472A-9928-2DB65832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717"/>
            <a:ext cx="9144000" cy="31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0320046-035E-4719-8F11-DD49B943C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657"/>
            <a:ext cx="9144000" cy="2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6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2" y="1916832"/>
            <a:ext cx="786944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ED2F01A-A534-4B56-A9A1-2329EA12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784"/>
            <a:ext cx="9144000" cy="38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5275A01-5B6C-490B-8DE1-60A321C2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085"/>
            <a:ext cx="9144000" cy="37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8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8483799-42F6-4C97-BE08-6FB09CF28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28800"/>
            <a:ext cx="8229600" cy="31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41E3B76-59D8-46D7-9355-1A0EDB11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96166"/>
            <a:ext cx="8855968" cy="39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F6011DC-D6C3-4CC1-A47E-0FC85D6A2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121"/>
            <a:ext cx="9144000" cy="38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9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6C6339D-F98D-4409-B02D-F6FFA339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828"/>
            <a:ext cx="9144000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13</Words>
  <Application>Microsoft Office PowerPoint</Application>
  <PresentationFormat>Diaprojekcija na zaslonu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PREVERIMO, KAJ SMO SE DO SEDAJ NAUČILI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PREVERIMO, KAJ SMO SE DO SEDAJ NAUČILI</dc:title>
  <dc:creator>MCesnik</dc:creator>
  <cp:lastModifiedBy>Učenec</cp:lastModifiedBy>
  <cp:revision>7</cp:revision>
  <dcterms:created xsi:type="dcterms:W3CDTF">2020-12-16T07:53:26Z</dcterms:created>
  <dcterms:modified xsi:type="dcterms:W3CDTF">2020-12-16T10:40:28Z</dcterms:modified>
</cp:coreProperties>
</file>