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.bergoc@gmail.com" initials="p" lastIdx="0" clrIdx="0">
    <p:extLst>
      <p:ext uri="{19B8F6BF-5375-455C-9EA6-DF929625EA0E}">
        <p15:presenceInfo xmlns:p15="http://schemas.microsoft.com/office/powerpoint/2012/main" userId="ca2538ef454c9bb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4D85-23A0-49C7-9F35-5252D0FD160D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2C1D-0D5A-4C3A-B856-DB3F0CBEF4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748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4D85-23A0-49C7-9F35-5252D0FD160D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2C1D-0D5A-4C3A-B856-DB3F0CBEF4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446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4D85-23A0-49C7-9F35-5252D0FD160D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2C1D-0D5A-4C3A-B856-DB3F0CBEF4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71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4D85-23A0-49C7-9F35-5252D0FD160D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2C1D-0D5A-4C3A-B856-DB3F0CBEF4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859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4D85-23A0-49C7-9F35-5252D0FD160D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2C1D-0D5A-4C3A-B856-DB3F0CBEF4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614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4D85-23A0-49C7-9F35-5252D0FD160D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2C1D-0D5A-4C3A-B856-DB3F0CBEF4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16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4D85-23A0-49C7-9F35-5252D0FD160D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2C1D-0D5A-4C3A-B856-DB3F0CBEF4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216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4D85-23A0-49C7-9F35-5252D0FD160D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2C1D-0D5A-4C3A-B856-DB3F0CBEF4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537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4D85-23A0-49C7-9F35-5252D0FD160D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2C1D-0D5A-4C3A-B856-DB3F0CBEF4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824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4D85-23A0-49C7-9F35-5252D0FD160D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2C1D-0D5A-4C3A-B856-DB3F0CBEF4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891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4D85-23A0-49C7-9F35-5252D0FD160D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2C1D-0D5A-4C3A-B856-DB3F0CBEF4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297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A4D85-23A0-49C7-9F35-5252D0FD160D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92C1D-0D5A-4C3A-B856-DB3F0CBEF4E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99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vOOmdxGhV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ucbeniki.sio.si/nar6/1556/index3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PREHRANJEVALNA VERIGA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>
                <a:hlinkClick r:id="rId2"/>
              </a:rPr>
              <a:t>https://www.youtube.com/watch?v=wvOOmdxGhV4</a:t>
            </a: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5898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6" name="Picture 2" descr="Our Food Cha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280" y="695459"/>
            <a:ext cx="9187342" cy="574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esna puščica 3"/>
          <p:cNvSpPr/>
          <p:nvPr/>
        </p:nvSpPr>
        <p:spPr>
          <a:xfrm>
            <a:off x="35781" y="1466035"/>
            <a:ext cx="2166458" cy="116492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sl-SI" dirty="0" smtClean="0"/>
              <a:t>primer: </a:t>
            </a:r>
          </a:p>
          <a:p>
            <a:pPr algn="ctr"/>
            <a:r>
              <a:rPr lang="sl-SI" dirty="0" smtClean="0"/>
              <a:t>veriga s 3 členi </a:t>
            </a:r>
            <a:endParaRPr lang="sl-SI" dirty="0"/>
          </a:p>
        </p:txBody>
      </p:sp>
      <p:sp>
        <p:nvSpPr>
          <p:cNvPr id="6" name="Desna puščica 5"/>
          <p:cNvSpPr/>
          <p:nvPr/>
        </p:nvSpPr>
        <p:spPr>
          <a:xfrm>
            <a:off x="54860" y="2952798"/>
            <a:ext cx="2249509" cy="102675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2</a:t>
            </a:r>
            <a:r>
              <a:rPr lang="sl-SI" dirty="0" smtClean="0"/>
              <a:t>. primer: </a:t>
            </a:r>
          </a:p>
          <a:p>
            <a:pPr algn="ctr"/>
            <a:r>
              <a:rPr lang="sl-SI" dirty="0" smtClean="0"/>
              <a:t>veriga s 4 členi</a:t>
            </a:r>
            <a:endParaRPr lang="sl-SI" dirty="0"/>
          </a:p>
        </p:txBody>
      </p:sp>
      <p:sp>
        <p:nvSpPr>
          <p:cNvPr id="7" name="Desna puščica 6"/>
          <p:cNvSpPr/>
          <p:nvPr/>
        </p:nvSpPr>
        <p:spPr>
          <a:xfrm>
            <a:off x="0" y="4695173"/>
            <a:ext cx="2442280" cy="102675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3</a:t>
            </a:r>
            <a:r>
              <a:rPr lang="sl-SI" dirty="0" smtClean="0"/>
              <a:t>. primer: </a:t>
            </a:r>
          </a:p>
          <a:p>
            <a:pPr algn="ctr"/>
            <a:r>
              <a:rPr lang="sl-SI" dirty="0" smtClean="0"/>
              <a:t>veriga s 5 členi</a:t>
            </a:r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4128655" y="2036618"/>
            <a:ext cx="6068290" cy="4167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KORUZA - MIŠKA  -  SOVA</a:t>
            </a:r>
            <a:endParaRPr lang="sl-SI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3532909" y="3566503"/>
            <a:ext cx="7426036" cy="5760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KORENJE - ZAJEC - LISICA - LEV</a:t>
            </a:r>
            <a:endParaRPr lang="sl-SI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2660074" y="5721927"/>
            <a:ext cx="8534400" cy="7156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b="1" dirty="0" smtClean="0"/>
              <a:t>TRAVA – KOBILICA – ŽABA – KAČA - OREL</a:t>
            </a:r>
            <a:endParaRPr lang="sl-SI" sz="3600" b="1" dirty="0"/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04" y="407725"/>
            <a:ext cx="1015711" cy="101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1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>
            <a:normAutofit/>
          </a:bodyPr>
          <a:lstStyle/>
          <a:p>
            <a:r>
              <a:rPr lang="sl-SI" dirty="0"/>
              <a:t>Rastline in živali so si med seboj tesno povezani. Če ne bi bilo rastlin, bi bili rastlinojedci brez hrane. Brez rastlinojedcev pa ne bi mogli živeti mesojedci</a:t>
            </a:r>
            <a:r>
              <a:rPr lang="sl-SI" dirty="0" smtClean="0"/>
              <a:t>.</a:t>
            </a:r>
          </a:p>
          <a:p>
            <a:r>
              <a:rPr lang="sl-SI" dirty="0"/>
              <a:t>Če med seboj povežemo živa bitja, ki so druga drugemu hrana, dobimo </a:t>
            </a:r>
            <a:r>
              <a:rPr lang="sl-SI" b="1" dirty="0"/>
              <a:t>prehranjevalno verigo</a:t>
            </a:r>
            <a:r>
              <a:rPr lang="sl-SI" dirty="0"/>
              <a:t>. </a:t>
            </a:r>
            <a:endParaRPr lang="sl-SI" dirty="0" smtClean="0"/>
          </a:p>
          <a:p>
            <a:r>
              <a:rPr lang="sl-SI" dirty="0" smtClean="0"/>
              <a:t>Snovi </a:t>
            </a:r>
            <a:r>
              <a:rPr lang="sl-SI" dirty="0"/>
              <a:t>v hrani se prenašajo iz živega bitja v drugo živo bitje oziroma se prenašajo po prehranjevalni verigi. </a:t>
            </a:r>
            <a:endParaRPr lang="sl-SI" dirty="0" smtClean="0"/>
          </a:p>
          <a:p>
            <a:r>
              <a:rPr lang="sl-SI" dirty="0" smtClean="0"/>
              <a:t>Snov </a:t>
            </a:r>
            <a:r>
              <a:rPr lang="sl-SI" dirty="0"/>
              <a:t>v hrani daje živim bitjem energijo, zato lahko rečemo, da se v prehranjevalni verigi prenaša tudi </a:t>
            </a:r>
            <a:r>
              <a:rPr lang="sl-SI" b="1" dirty="0"/>
              <a:t>energija</a:t>
            </a:r>
            <a:r>
              <a:rPr lang="sl-SI" dirty="0"/>
              <a:t>. </a:t>
            </a:r>
            <a:endParaRPr lang="sl-SI" dirty="0" smtClean="0"/>
          </a:p>
          <a:p>
            <a:r>
              <a:rPr lang="sl-SI" dirty="0" smtClean="0"/>
              <a:t>Prenos </a:t>
            </a:r>
            <a:r>
              <a:rPr lang="sl-SI" dirty="0"/>
              <a:t>energije pa lahko prikažemo kar s puščico. </a:t>
            </a:r>
            <a:endParaRPr lang="sl-SI" dirty="0" smtClean="0"/>
          </a:p>
          <a:p>
            <a:r>
              <a:rPr lang="sl-SI" dirty="0" err="1" smtClean="0"/>
              <a:t>Pozamezno</a:t>
            </a:r>
            <a:r>
              <a:rPr lang="sl-SI" dirty="0" smtClean="0"/>
              <a:t> </a:t>
            </a:r>
            <a:r>
              <a:rPr lang="sl-SI" dirty="0"/>
              <a:t>živo bitje v prehranjevalni verigi imenujemo </a:t>
            </a:r>
            <a:r>
              <a:rPr lang="sl-SI" b="1" dirty="0"/>
              <a:t>člen prehranjevalne verige</a:t>
            </a:r>
            <a:r>
              <a:rPr lang="sl-S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120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2050" name="Picture 2" descr="http://dobriucitelj.splet.arnes.si/files/2018/11/Brez-naslova-1024x33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809" y="2425103"/>
            <a:ext cx="9752381" cy="315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14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6" name="Picture 2" descr="http://dobriucitelj.splet.arnes.si/files/2018/11/X-1024x30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809" y="2553675"/>
            <a:ext cx="9752381" cy="289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45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PRENOS ENERGIJE V PREHRANJEVALNI VERIGI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OGLED ANIMACIJE:</a:t>
            </a:r>
          </a:p>
          <a:p>
            <a:endParaRPr lang="sl-SI" dirty="0" smtClean="0"/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https://eucbeniki.sio.si/nar6/1556/index3.html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98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JE VERIGA SESTAVLJENA?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55313"/>
            <a:ext cx="10515600" cy="4721650"/>
          </a:xfrm>
        </p:spPr>
        <p:txBody>
          <a:bodyPr>
            <a:normAutofit/>
          </a:bodyPr>
          <a:lstStyle/>
          <a:p>
            <a:pPr fontAlgn="base"/>
            <a:r>
              <a:rPr lang="sl-SI" dirty="0"/>
              <a:t>Na začetku prehranjevalne verige so vedno </a:t>
            </a:r>
            <a:r>
              <a:rPr lang="sl-SI" b="1" dirty="0"/>
              <a:t>rastline</a:t>
            </a:r>
            <a:r>
              <a:rPr lang="sl-SI" dirty="0"/>
              <a:t>, ki si hrano izdelajo same s pomočjo procesa fotosinteze. Ker si hrano izdelajo same, jih imenujemo </a:t>
            </a:r>
            <a:r>
              <a:rPr lang="sl-SI" b="1" dirty="0"/>
              <a:t>proizvajalci</a:t>
            </a:r>
            <a:r>
              <a:rPr lang="sl-SI" dirty="0"/>
              <a:t>. </a:t>
            </a:r>
            <a:endParaRPr lang="sl-SI" dirty="0" smtClean="0"/>
          </a:p>
          <a:p>
            <a:pPr fontAlgn="base"/>
            <a:r>
              <a:rPr lang="sl-SI" dirty="0" smtClean="0"/>
              <a:t>Rastlinojedce </a:t>
            </a:r>
            <a:r>
              <a:rPr lang="sl-SI" dirty="0"/>
              <a:t>imenujemo </a:t>
            </a:r>
            <a:r>
              <a:rPr lang="sl-SI" b="1" dirty="0"/>
              <a:t>potrošniki</a:t>
            </a:r>
            <a:r>
              <a:rPr lang="sl-SI" dirty="0"/>
              <a:t>, ker se prehranjujejo z rastlinami in ne izdelujejo hrane. </a:t>
            </a:r>
            <a:endParaRPr lang="sl-SI" dirty="0" smtClean="0"/>
          </a:p>
          <a:p>
            <a:pPr fontAlgn="base"/>
            <a:r>
              <a:rPr lang="sl-SI" dirty="0" smtClean="0"/>
              <a:t>Tudi </a:t>
            </a:r>
            <a:r>
              <a:rPr lang="sl-SI" dirty="0"/>
              <a:t>mesojedce imenujemo </a:t>
            </a:r>
            <a:r>
              <a:rPr lang="sl-SI" b="1" dirty="0"/>
              <a:t>potrošniki</a:t>
            </a:r>
            <a:r>
              <a:rPr lang="sl-SI" dirty="0"/>
              <a:t>, ker se prehranjujejo z drugimi živimi bitji in ne proizvajajo hrane.</a:t>
            </a:r>
          </a:p>
          <a:p>
            <a:pPr fontAlgn="base"/>
            <a:r>
              <a:rPr lang="sl-SI" dirty="0"/>
              <a:t>Snovi, ki jih potrošniki ne porabijo, ostanejo v okolju. Te snovi in odmrla živa bitja razkrojijo </a:t>
            </a:r>
            <a:r>
              <a:rPr lang="sl-SI" b="1" dirty="0"/>
              <a:t>razkrojevalci</a:t>
            </a:r>
            <a:r>
              <a:rPr lang="sl-SI" dirty="0"/>
              <a:t> do majhnih delcev, ki jih rastline oziroma </a:t>
            </a:r>
            <a:r>
              <a:rPr lang="sl-SI" dirty="0" smtClean="0"/>
              <a:t>proizvajalci </a:t>
            </a:r>
            <a:r>
              <a:rPr lang="sl-SI" dirty="0"/>
              <a:t>kasneje uporabijo. Med razkrojevalce spadajo glive, bakterije, deževniki, pršice …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3063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34850" y="1326524"/>
            <a:ext cx="11018949" cy="486331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b="1" u="sng" dirty="0" smtClean="0"/>
              <a:t>POVEZANOST ŽIVIH BITIJ</a:t>
            </a:r>
            <a:r>
              <a:rPr lang="sl-SI" dirty="0" smtClean="0"/>
              <a:t>: Rastline </a:t>
            </a:r>
            <a:r>
              <a:rPr lang="sl-SI" dirty="0"/>
              <a:t>in živali so si med </a:t>
            </a:r>
            <a:r>
              <a:rPr lang="sl-SI" b="1" dirty="0">
                <a:solidFill>
                  <a:srgbClr val="FF0000"/>
                </a:solidFill>
              </a:rPr>
              <a:t>seboj tesno povezani</a:t>
            </a:r>
            <a:r>
              <a:rPr lang="sl-SI" dirty="0"/>
              <a:t>. Če ne bi bilo rastlin, bi bili rastlinojedci brez hrane. Brez rastlinojedcev pa ne bi mogli živeti </a:t>
            </a:r>
            <a:r>
              <a:rPr lang="sl-SI" dirty="0" smtClean="0"/>
              <a:t>mesojedci.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l-SI" b="1" u="sng" dirty="0" smtClean="0"/>
              <a:t>PREHRANJEVALNA VERIGA</a:t>
            </a:r>
            <a:r>
              <a:rPr lang="sl-SI" dirty="0" smtClean="0"/>
              <a:t>: Če </a:t>
            </a:r>
            <a:r>
              <a:rPr lang="sl-SI" dirty="0"/>
              <a:t>med seboj povežemo živa bitja, ki so druga drugemu hrana, dobimo </a:t>
            </a:r>
            <a:r>
              <a:rPr lang="sl-SI" b="1" dirty="0">
                <a:solidFill>
                  <a:srgbClr val="FF0000"/>
                </a:solidFill>
              </a:rPr>
              <a:t>prehranjevalno verigo</a:t>
            </a:r>
            <a:r>
              <a:rPr lang="sl-SI" dirty="0"/>
              <a:t>. </a:t>
            </a:r>
            <a:r>
              <a:rPr lang="sl-SI" dirty="0" smtClean="0"/>
              <a:t>Snovi </a:t>
            </a:r>
            <a:r>
              <a:rPr lang="sl-SI" dirty="0"/>
              <a:t>v hrani se prenašajo iz živega bitja v drugo živo bitje </a:t>
            </a:r>
            <a:r>
              <a:rPr lang="sl-SI" dirty="0" smtClean="0"/>
              <a:t>oz. prenašajo se po </a:t>
            </a:r>
            <a:r>
              <a:rPr lang="sl-SI" dirty="0"/>
              <a:t>prehranjevalni verigi. </a:t>
            </a:r>
            <a:r>
              <a:rPr lang="sl-SI" dirty="0" smtClean="0"/>
              <a:t>Vsako živo </a:t>
            </a:r>
            <a:r>
              <a:rPr lang="sl-SI" dirty="0"/>
              <a:t>bitje v prehranjevalni verigi imenujemo </a:t>
            </a:r>
            <a:r>
              <a:rPr lang="sl-SI" b="1" dirty="0"/>
              <a:t>člen prehranjevalne verige</a:t>
            </a:r>
            <a:r>
              <a:rPr lang="sl-SI" dirty="0" smtClean="0"/>
              <a:t>.</a:t>
            </a:r>
          </a:p>
          <a:p>
            <a:pPr marL="514350" indent="-514350">
              <a:buAutoNum type="arabicPeriod"/>
            </a:pPr>
            <a:r>
              <a:rPr lang="sl-SI" b="1" u="sng" dirty="0" smtClean="0"/>
              <a:t>PRENOS ENERGIJE</a:t>
            </a:r>
            <a:r>
              <a:rPr lang="sl-SI" dirty="0" smtClean="0"/>
              <a:t>: Snov </a:t>
            </a:r>
            <a:r>
              <a:rPr lang="sl-SI" dirty="0"/>
              <a:t>v hrani daje živim bitjem energijo, zato lahko rečemo, da se v prehranjevalni verigi prenaša tudi </a:t>
            </a:r>
            <a:r>
              <a:rPr lang="sl-SI" b="1" dirty="0"/>
              <a:t>energija</a:t>
            </a:r>
            <a:r>
              <a:rPr lang="sl-SI" dirty="0"/>
              <a:t>. </a:t>
            </a:r>
            <a:r>
              <a:rPr lang="sl-SI" dirty="0" smtClean="0"/>
              <a:t>Prenos </a:t>
            </a:r>
            <a:r>
              <a:rPr lang="sl-SI" dirty="0"/>
              <a:t>energije pa lahko prikažemo kar s puščico. </a:t>
            </a:r>
          </a:p>
          <a:p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2034018" y="179807"/>
            <a:ext cx="9645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 zvezek napiši naslov 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PREHRANJEVALNA VERIGA IN PRENOS ENERGIJE </a:t>
            </a:r>
            <a:r>
              <a:rPr lang="sl-SI" dirty="0" smtClean="0"/>
              <a:t>in prepiši naslednje strani. Tudi slike nariši.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707" y="171815"/>
            <a:ext cx="1015711" cy="101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007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2050" name="Picture 2" descr="Food Chain — Definition &amp; Examples - Expii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436" y="365123"/>
            <a:ext cx="6580908" cy="633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5015345" y="2942070"/>
            <a:ext cx="2563090" cy="11776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Prehranjevalna veriga prikazuje prenos energije med bitji.</a:t>
            </a:r>
            <a:endParaRPr lang="sl-SI" b="1" dirty="0"/>
          </a:p>
        </p:txBody>
      </p:sp>
      <p:sp>
        <p:nvSpPr>
          <p:cNvPr id="5" name="Pravokotnik 4"/>
          <p:cNvSpPr/>
          <p:nvPr/>
        </p:nvSpPr>
        <p:spPr>
          <a:xfrm>
            <a:off x="3200399" y="5527962"/>
            <a:ext cx="6567056" cy="11686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b="1" dirty="0" smtClean="0"/>
              <a:t>Energija se prenese med organizmi, ko eno bitje poje drugo</a:t>
            </a:r>
            <a:r>
              <a:rPr lang="sl-SI" sz="2000" dirty="0" smtClean="0"/>
              <a:t>. </a:t>
            </a:r>
            <a:endParaRPr lang="sl-SI" sz="2000" dirty="0"/>
          </a:p>
        </p:txBody>
      </p:sp>
      <p:sp>
        <p:nvSpPr>
          <p:cNvPr id="6" name="Pravokotnik 5"/>
          <p:cNvSpPr/>
          <p:nvPr/>
        </p:nvSpPr>
        <p:spPr>
          <a:xfrm>
            <a:off x="4572000" y="512618"/>
            <a:ext cx="3851564" cy="803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88" y="2085758"/>
            <a:ext cx="1015711" cy="101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33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831273"/>
            <a:ext cx="10515600" cy="5345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4. </a:t>
            </a:r>
            <a:r>
              <a:rPr lang="sl-SI" b="1" u="sng" dirty="0" smtClean="0"/>
              <a:t>KAKO JE VERIGA SESTAVLJENA</a:t>
            </a:r>
            <a:r>
              <a:rPr lang="sl-SI" dirty="0" smtClean="0"/>
              <a:t>?</a:t>
            </a:r>
          </a:p>
          <a:p>
            <a:pPr fontAlgn="base"/>
            <a:r>
              <a:rPr lang="sl-SI" dirty="0"/>
              <a:t>Na začetku prehranjevalne verige so vedno </a:t>
            </a:r>
            <a:r>
              <a:rPr lang="sl-SI" b="1" dirty="0"/>
              <a:t>rastline</a:t>
            </a:r>
            <a:r>
              <a:rPr lang="sl-SI" dirty="0"/>
              <a:t>, ki si hrano izdelajo same s pomočjo procesa fotosinteze. Ker si hrano izdelajo same, jih imenujemo </a:t>
            </a:r>
            <a:r>
              <a:rPr lang="sl-SI" b="1" dirty="0"/>
              <a:t>proizvajalci</a:t>
            </a:r>
            <a:r>
              <a:rPr lang="sl-SI" dirty="0"/>
              <a:t>. </a:t>
            </a:r>
          </a:p>
          <a:p>
            <a:pPr fontAlgn="base"/>
            <a:r>
              <a:rPr lang="sl-SI" dirty="0" smtClean="0"/>
              <a:t>Rastlinam sledijo rastlinojedci. Imenujemo</a:t>
            </a:r>
            <a:r>
              <a:rPr lang="sl-SI" dirty="0"/>
              <a:t> </a:t>
            </a:r>
            <a:r>
              <a:rPr lang="sl-SI" dirty="0" smtClean="0"/>
              <a:t>jih </a:t>
            </a:r>
            <a:r>
              <a:rPr lang="sl-SI" b="1" dirty="0" smtClean="0"/>
              <a:t>potrošniki</a:t>
            </a:r>
            <a:r>
              <a:rPr lang="sl-SI" dirty="0"/>
              <a:t>, ker se prehranjujejo z rastlinami in ne izdelujejo hrane. </a:t>
            </a:r>
          </a:p>
          <a:p>
            <a:pPr fontAlgn="base"/>
            <a:r>
              <a:rPr lang="sl-SI" dirty="0" smtClean="0"/>
              <a:t>Tretji člen so mesojedci. Tudi oni so </a:t>
            </a:r>
            <a:r>
              <a:rPr lang="sl-SI" b="1" dirty="0" smtClean="0"/>
              <a:t>potrošniki.</a:t>
            </a:r>
            <a:endParaRPr lang="sl-SI" dirty="0"/>
          </a:p>
          <a:p>
            <a:pPr fontAlgn="base"/>
            <a:r>
              <a:rPr lang="sl-SI" dirty="0" smtClean="0"/>
              <a:t>Na koncu so vedno</a:t>
            </a:r>
            <a:r>
              <a:rPr lang="sl-SI" dirty="0"/>
              <a:t> </a:t>
            </a:r>
            <a:r>
              <a:rPr lang="sl-SI" b="1" dirty="0" smtClean="0"/>
              <a:t>razkrojevalci, ki odmrle organizme razkrojijo</a:t>
            </a:r>
            <a:r>
              <a:rPr lang="sl-SI" dirty="0"/>
              <a:t> do majhnih </a:t>
            </a:r>
            <a:r>
              <a:rPr lang="sl-SI" dirty="0" smtClean="0"/>
              <a:t>delcev (anorganskih snovi), </a:t>
            </a:r>
            <a:r>
              <a:rPr lang="sl-SI" dirty="0"/>
              <a:t>ki jih rastline oziroma </a:t>
            </a:r>
            <a:r>
              <a:rPr lang="sl-SI" dirty="0" smtClean="0"/>
              <a:t>proizvajalci </a:t>
            </a:r>
            <a:r>
              <a:rPr lang="sl-SI" dirty="0"/>
              <a:t>kasneje uporabijo. Med razkrojevalce spadajo glive, bakterije, deževniki, </a:t>
            </a:r>
            <a:r>
              <a:rPr lang="sl-SI" dirty="0" smtClean="0"/>
              <a:t>pršice…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307" y="157595"/>
            <a:ext cx="1015711" cy="101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41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547</Words>
  <Application>Microsoft Office PowerPoint</Application>
  <PresentationFormat>Širokozaslonsko</PresentationFormat>
  <Paragraphs>38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Officeova tema</vt:lpstr>
      <vt:lpstr>PREHRANJEVALNA VERIGA</vt:lpstr>
      <vt:lpstr>PowerPointova predstavitev</vt:lpstr>
      <vt:lpstr>PowerPointova predstavitev</vt:lpstr>
      <vt:lpstr>PowerPointova predstavitev</vt:lpstr>
      <vt:lpstr>PRENOS ENERGIJE V PREHRANJEVALNI VERIGI</vt:lpstr>
      <vt:lpstr>KAKO JE VERIGA SESTAVLJENA?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PREHRANJEVALNA VERIGA</dc:title>
  <dc:creator>petra.bergoc@gmail.com</dc:creator>
  <cp:lastModifiedBy>petra.bergoc@gmail.com</cp:lastModifiedBy>
  <cp:revision>8</cp:revision>
  <dcterms:created xsi:type="dcterms:W3CDTF">2020-12-03T09:42:26Z</dcterms:created>
  <dcterms:modified xsi:type="dcterms:W3CDTF">2020-12-06T10:42:45Z</dcterms:modified>
</cp:coreProperties>
</file>