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7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160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257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21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523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56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428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425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766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111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909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D63CB-51B0-4AB6-9877-E85591C6349A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58D2-D87D-4392-8750-4DC6E569AD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2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772998" y="678730"/>
            <a:ext cx="952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b="1" dirty="0" smtClean="0">
                <a:solidFill>
                  <a:schemeClr val="accent1"/>
                </a:solidFill>
              </a:rPr>
              <a:t>PRAZNIČNE VOŠČILNICE</a:t>
            </a:r>
            <a:endParaRPr lang="sl-SI" sz="5400" b="1" dirty="0">
              <a:solidFill>
                <a:schemeClr val="accent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26" y="3962507"/>
            <a:ext cx="2143125" cy="2143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26" y="2149197"/>
            <a:ext cx="1865376" cy="9966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46" y="2647545"/>
            <a:ext cx="2143125" cy="2143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60" y="2647545"/>
            <a:ext cx="1905000" cy="175084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06" y="5111898"/>
            <a:ext cx="1865538" cy="99373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246" y="1627935"/>
            <a:ext cx="186553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2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735685" y="437322"/>
            <a:ext cx="99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PRIPOMOČKI ZA DELO DRUGAČNIH VOŠČILNIC: </a:t>
            </a:r>
            <a:endParaRPr lang="sl-SI" sz="4000" dirty="0">
              <a:solidFill>
                <a:srgbClr val="FF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676210" y="1907178"/>
            <a:ext cx="92356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trši papir,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škarje</a:t>
            </a:r>
            <a:r>
              <a:rPr lang="sl-SI" sz="24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lepilo</a:t>
            </a:r>
            <a:r>
              <a:rPr lang="sl-SI" sz="24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barvice in različna barvna pisala,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/>
              <a:t>časopisni papir, reklamni papir,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i="1" dirty="0"/>
              <a:t>pokrovček od jogurtovega lončka,</a:t>
            </a:r>
            <a:endParaRPr lang="sl-SI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i="1" dirty="0"/>
              <a:t>vrvica</a:t>
            </a:r>
            <a:r>
              <a:rPr lang="sl-SI" sz="2400" i="1" dirty="0"/>
              <a:t>,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1687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smtClean="0"/>
              <a:t>TUKAJ IMAŠ NEKAJ IDEJ</a:t>
            </a:r>
            <a:r>
              <a:rPr lang="sl-SI" sz="3200" dirty="0" smtClean="0"/>
              <a:t>…BODI USTVARJALEN, PUSTI DOMIŠLJIJI SVOJO POT……NAJLEPŠE SO TISTE VOŠČILNICE, KI SO NAREJENE S SRCEM IN VESELJEM. 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411" y="2623556"/>
            <a:ext cx="3426249" cy="38773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11" y="2554515"/>
            <a:ext cx="6517189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829" y="1834334"/>
            <a:ext cx="3353474" cy="43513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496" y="1696370"/>
            <a:ext cx="3645724" cy="46272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413" y="1553102"/>
            <a:ext cx="3298222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2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5367"/>
            <a:ext cx="2975106" cy="4127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05" y="598114"/>
            <a:ext cx="3785944" cy="37981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848" y="2590078"/>
            <a:ext cx="4204957" cy="3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3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099" y="1496525"/>
            <a:ext cx="2975106" cy="42431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17" y="687360"/>
            <a:ext cx="3005588" cy="41944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598" y="3188045"/>
            <a:ext cx="4155087" cy="29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01" y="1534913"/>
            <a:ext cx="4312424" cy="287700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791" y="2452688"/>
            <a:ext cx="3197134" cy="42628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037" y="486184"/>
            <a:ext cx="3365430" cy="32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49" y="1924828"/>
            <a:ext cx="3037280" cy="4560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1593716"/>
            <a:ext cx="2093601" cy="489159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70262" y="265801"/>
            <a:ext cx="11138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1. NAČIN: </a:t>
            </a:r>
            <a:r>
              <a:rPr lang="sl-SI" sz="2800" dirty="0" smtClean="0"/>
              <a:t>List belega papirja prepogni na štiri enake dele. </a:t>
            </a:r>
          </a:p>
          <a:p>
            <a:r>
              <a:rPr lang="sl-SI" sz="2800" dirty="0"/>
              <a:t> </a:t>
            </a:r>
            <a:r>
              <a:rPr lang="sl-SI" sz="2800" dirty="0" smtClean="0"/>
              <a:t>                 Prereži po črtah.</a:t>
            </a:r>
            <a:endParaRPr lang="sl-SI" sz="2800" dirty="0"/>
          </a:p>
        </p:txBody>
      </p:sp>
      <p:sp>
        <p:nvSpPr>
          <p:cNvPr id="2" name="Desna puščica 1"/>
          <p:cNvSpPr/>
          <p:nvPr/>
        </p:nvSpPr>
        <p:spPr>
          <a:xfrm>
            <a:off x="4319451" y="4075611"/>
            <a:ext cx="2351315" cy="766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270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212" y="2614926"/>
            <a:ext cx="4620000" cy="198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246783" y="1205948"/>
            <a:ext cx="6771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Nato v kozarček vlij nekaj kapljic vode – tri ali štiri kapljice, nato pa prereži bombico z modrim črnilom in v kozarec vlij tudi črnilo.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10234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4" y="426720"/>
            <a:ext cx="2717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27443" y="1086678"/>
            <a:ext cx="646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S časopisnim papirjem zaščiti delovno površino in bele listke pobarvaj z narejeno modro barvo. Počakaj, da se barva posuši.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59720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9" y="187740"/>
            <a:ext cx="2717800" cy="6350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134678" y="1417983"/>
            <a:ext cx="6838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V plastični pokrovček vlij malo razkužila za roke in poišči zobotrebec.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60569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108226"/>
            <a:ext cx="4114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022574" y="1590261"/>
            <a:ext cx="6082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Zobotrebec pomakaj v razkužilo in na črnilo nariši snežinko. </a:t>
            </a:r>
            <a:r>
              <a:rPr lang="sl-SI" sz="2800" u="sng" dirty="0" smtClean="0"/>
              <a:t>Seveda si lahko izbereš tudi svoj motiv in ne nujno snežinko!</a:t>
            </a:r>
            <a:endParaRPr lang="sl-SI" sz="2800" u="sng" dirty="0"/>
          </a:p>
        </p:txBody>
      </p:sp>
    </p:spTree>
    <p:extLst>
      <p:ext uri="{BB962C8B-B14F-4D97-AF65-F5344CB8AC3E}">
        <p14:creationId xmlns:p14="http://schemas.microsoft.com/office/powerpoint/2010/main" val="168860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4" y="357051"/>
            <a:ext cx="2717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93704" y="1126435"/>
            <a:ext cx="6493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Lahko dodaš tudi bele snežinke, ki jih narediš s pomočjo belila, lahko dodaš bleščice … skratka, bodi ustvarjalen. </a:t>
            </a:r>
            <a:endParaRPr lang="sl-SI" sz="2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32" y="2829741"/>
            <a:ext cx="3804678" cy="35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2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4" y="267253"/>
            <a:ext cx="2717800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521671" y="267253"/>
            <a:ext cx="5897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2. NAČIN: </a:t>
            </a:r>
          </a:p>
          <a:p>
            <a:r>
              <a:rPr lang="sl-SI" sz="2800" dirty="0" smtClean="0"/>
              <a:t>Za drug način ustvarjanja potrebuješ </a:t>
            </a:r>
            <a:r>
              <a:rPr lang="sl-SI" sz="2800" u="sng" dirty="0" smtClean="0"/>
              <a:t>brisalec črnila</a:t>
            </a:r>
            <a:r>
              <a:rPr lang="sl-SI" sz="2800" dirty="0" smtClean="0"/>
              <a:t>. Preprosto rišeš po modri podlagi in nastaja risba.</a:t>
            </a:r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42" y="2286000"/>
            <a:ext cx="309981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36" y="2255521"/>
            <a:ext cx="8647889" cy="370129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70263" y="1101604"/>
            <a:ext cx="11512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Poišči tršo podlago bele ali druge barve in pripravljeno risbo nalepi na podlago. 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180951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217</Words>
  <Application>Microsoft Office PowerPoint</Application>
  <PresentationFormat>Širokozaslonsko</PresentationFormat>
  <Paragraphs>21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TUKAJ IMAŠ NEKAJ IDEJ…BODI USTVARJALEN, PUSTI DOMIŠLJIJI SVOJO POT……NAJLEPŠE SO TISTE VOŠČILNICE, KI SO NAREJENE S SRCEM IN VESELJEM. 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petadmin</dc:creator>
  <cp:lastModifiedBy>petra.bergoc@gmail.com</cp:lastModifiedBy>
  <cp:revision>8</cp:revision>
  <dcterms:created xsi:type="dcterms:W3CDTF">2020-12-08T09:23:58Z</dcterms:created>
  <dcterms:modified xsi:type="dcterms:W3CDTF">2020-12-13T17:00:22Z</dcterms:modified>
</cp:coreProperties>
</file>