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3" r:id="rId8"/>
    <p:sldId id="262" r:id="rId9"/>
    <p:sldId id="264" r:id="rId10"/>
    <p:sldId id="265" r:id="rId11"/>
    <p:sldId id="266" r:id="rId12"/>
    <p:sldId id="272" r:id="rId13"/>
    <p:sldId id="267" r:id="rId14"/>
    <p:sldId id="268" r:id="rId15"/>
    <p:sldId id="269" r:id="rId16"/>
    <p:sldId id="271" r:id="rId17"/>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8EFBF-9D76-4778-AC55-4F30C95813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sl-SI"/>
          </a:p>
        </p:txBody>
      </p:sp>
      <p:sp>
        <p:nvSpPr>
          <p:cNvPr id="3" name="Subtitle 2">
            <a:extLst>
              <a:ext uri="{FF2B5EF4-FFF2-40B4-BE49-F238E27FC236}">
                <a16:creationId xmlns:a16="http://schemas.microsoft.com/office/drawing/2014/main" id="{7695835A-7E12-4C24-BBFC-5F8BAF7FF6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l-SI"/>
          </a:p>
        </p:txBody>
      </p:sp>
      <p:sp>
        <p:nvSpPr>
          <p:cNvPr id="4" name="Date Placeholder 3">
            <a:extLst>
              <a:ext uri="{FF2B5EF4-FFF2-40B4-BE49-F238E27FC236}">
                <a16:creationId xmlns:a16="http://schemas.microsoft.com/office/drawing/2014/main" id="{FCC6E8C0-C97B-4E1E-B28C-B791387144A9}"/>
              </a:ext>
            </a:extLst>
          </p:cNvPr>
          <p:cNvSpPr>
            <a:spLocks noGrp="1"/>
          </p:cNvSpPr>
          <p:nvPr>
            <p:ph type="dt" sz="half" idx="10"/>
          </p:nvPr>
        </p:nvSpPr>
        <p:spPr/>
        <p:txBody>
          <a:bodyPr/>
          <a:lstStyle/>
          <a:p>
            <a:fld id="{B0653781-79B9-479F-ACA8-B73B999F450A}" type="datetimeFigureOut">
              <a:rPr lang="sl-SI" smtClean="0"/>
              <a:t>23. 12. 2020</a:t>
            </a:fld>
            <a:endParaRPr lang="sl-SI"/>
          </a:p>
        </p:txBody>
      </p:sp>
      <p:sp>
        <p:nvSpPr>
          <p:cNvPr id="5" name="Footer Placeholder 4">
            <a:extLst>
              <a:ext uri="{FF2B5EF4-FFF2-40B4-BE49-F238E27FC236}">
                <a16:creationId xmlns:a16="http://schemas.microsoft.com/office/drawing/2014/main" id="{28E8B603-3946-49FC-89A0-14EB19BB83B7}"/>
              </a:ext>
            </a:extLst>
          </p:cNvPr>
          <p:cNvSpPr>
            <a:spLocks noGrp="1"/>
          </p:cNvSpPr>
          <p:nvPr>
            <p:ph type="ftr" sz="quarter" idx="11"/>
          </p:nvPr>
        </p:nvSpPr>
        <p:spPr/>
        <p:txBody>
          <a:bodyPr/>
          <a:lstStyle/>
          <a:p>
            <a:endParaRPr lang="sl-SI"/>
          </a:p>
        </p:txBody>
      </p:sp>
      <p:sp>
        <p:nvSpPr>
          <p:cNvPr id="6" name="Slide Number Placeholder 5">
            <a:extLst>
              <a:ext uri="{FF2B5EF4-FFF2-40B4-BE49-F238E27FC236}">
                <a16:creationId xmlns:a16="http://schemas.microsoft.com/office/drawing/2014/main" id="{AC18E821-32D6-44F2-9416-4BB7B5900242}"/>
              </a:ext>
            </a:extLst>
          </p:cNvPr>
          <p:cNvSpPr>
            <a:spLocks noGrp="1"/>
          </p:cNvSpPr>
          <p:nvPr>
            <p:ph type="sldNum" sz="quarter" idx="12"/>
          </p:nvPr>
        </p:nvSpPr>
        <p:spPr/>
        <p:txBody>
          <a:bodyPr/>
          <a:lstStyle/>
          <a:p>
            <a:fld id="{3CF4898A-825F-41DB-8E85-E1CA76190FE5}" type="slidenum">
              <a:rPr lang="sl-SI" smtClean="0"/>
              <a:t>‹#›</a:t>
            </a:fld>
            <a:endParaRPr lang="sl-SI"/>
          </a:p>
        </p:txBody>
      </p:sp>
    </p:spTree>
    <p:extLst>
      <p:ext uri="{BB962C8B-B14F-4D97-AF65-F5344CB8AC3E}">
        <p14:creationId xmlns:p14="http://schemas.microsoft.com/office/powerpoint/2010/main" val="339634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18D90-B6EE-4F6B-BC99-FA8E3FB2AE0A}"/>
              </a:ext>
            </a:extLst>
          </p:cNvPr>
          <p:cNvSpPr>
            <a:spLocks noGrp="1"/>
          </p:cNvSpPr>
          <p:nvPr>
            <p:ph type="title"/>
          </p:nvPr>
        </p:nvSpPr>
        <p:spPr/>
        <p:txBody>
          <a:bodyPr/>
          <a:lstStyle/>
          <a:p>
            <a:r>
              <a:rPr lang="en-US"/>
              <a:t>Click to edit Master title style</a:t>
            </a:r>
            <a:endParaRPr lang="sl-SI"/>
          </a:p>
        </p:txBody>
      </p:sp>
      <p:sp>
        <p:nvSpPr>
          <p:cNvPr id="3" name="Vertical Text Placeholder 2">
            <a:extLst>
              <a:ext uri="{FF2B5EF4-FFF2-40B4-BE49-F238E27FC236}">
                <a16:creationId xmlns:a16="http://schemas.microsoft.com/office/drawing/2014/main" id="{AC85E1BA-34D0-4FBD-9031-9DEBCB5236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a:extLst>
              <a:ext uri="{FF2B5EF4-FFF2-40B4-BE49-F238E27FC236}">
                <a16:creationId xmlns:a16="http://schemas.microsoft.com/office/drawing/2014/main" id="{F8268899-5041-4546-A783-E73B1A961B4B}"/>
              </a:ext>
            </a:extLst>
          </p:cNvPr>
          <p:cNvSpPr>
            <a:spLocks noGrp="1"/>
          </p:cNvSpPr>
          <p:nvPr>
            <p:ph type="dt" sz="half" idx="10"/>
          </p:nvPr>
        </p:nvSpPr>
        <p:spPr/>
        <p:txBody>
          <a:bodyPr/>
          <a:lstStyle/>
          <a:p>
            <a:fld id="{B0653781-79B9-479F-ACA8-B73B999F450A}" type="datetimeFigureOut">
              <a:rPr lang="sl-SI" smtClean="0"/>
              <a:t>23. 12. 2020</a:t>
            </a:fld>
            <a:endParaRPr lang="sl-SI"/>
          </a:p>
        </p:txBody>
      </p:sp>
      <p:sp>
        <p:nvSpPr>
          <p:cNvPr id="5" name="Footer Placeholder 4">
            <a:extLst>
              <a:ext uri="{FF2B5EF4-FFF2-40B4-BE49-F238E27FC236}">
                <a16:creationId xmlns:a16="http://schemas.microsoft.com/office/drawing/2014/main" id="{D8E4F601-623F-4A85-9A3C-BF25DD697695}"/>
              </a:ext>
            </a:extLst>
          </p:cNvPr>
          <p:cNvSpPr>
            <a:spLocks noGrp="1"/>
          </p:cNvSpPr>
          <p:nvPr>
            <p:ph type="ftr" sz="quarter" idx="11"/>
          </p:nvPr>
        </p:nvSpPr>
        <p:spPr/>
        <p:txBody>
          <a:bodyPr/>
          <a:lstStyle/>
          <a:p>
            <a:endParaRPr lang="sl-SI"/>
          </a:p>
        </p:txBody>
      </p:sp>
      <p:sp>
        <p:nvSpPr>
          <p:cNvPr id="6" name="Slide Number Placeholder 5">
            <a:extLst>
              <a:ext uri="{FF2B5EF4-FFF2-40B4-BE49-F238E27FC236}">
                <a16:creationId xmlns:a16="http://schemas.microsoft.com/office/drawing/2014/main" id="{E2859C1A-99AD-422A-A795-4B322A91907F}"/>
              </a:ext>
            </a:extLst>
          </p:cNvPr>
          <p:cNvSpPr>
            <a:spLocks noGrp="1"/>
          </p:cNvSpPr>
          <p:nvPr>
            <p:ph type="sldNum" sz="quarter" idx="12"/>
          </p:nvPr>
        </p:nvSpPr>
        <p:spPr/>
        <p:txBody>
          <a:bodyPr/>
          <a:lstStyle/>
          <a:p>
            <a:fld id="{3CF4898A-825F-41DB-8E85-E1CA76190FE5}" type="slidenum">
              <a:rPr lang="sl-SI" smtClean="0"/>
              <a:t>‹#›</a:t>
            </a:fld>
            <a:endParaRPr lang="sl-SI"/>
          </a:p>
        </p:txBody>
      </p:sp>
    </p:spTree>
    <p:extLst>
      <p:ext uri="{BB962C8B-B14F-4D97-AF65-F5344CB8AC3E}">
        <p14:creationId xmlns:p14="http://schemas.microsoft.com/office/powerpoint/2010/main" val="4030599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576B94-74C4-4868-9D1E-D5AA67D1D4B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sl-SI"/>
          </a:p>
        </p:txBody>
      </p:sp>
      <p:sp>
        <p:nvSpPr>
          <p:cNvPr id="3" name="Vertical Text Placeholder 2">
            <a:extLst>
              <a:ext uri="{FF2B5EF4-FFF2-40B4-BE49-F238E27FC236}">
                <a16:creationId xmlns:a16="http://schemas.microsoft.com/office/drawing/2014/main" id="{E8137725-21AA-44A3-961E-981D75CE096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a:extLst>
              <a:ext uri="{FF2B5EF4-FFF2-40B4-BE49-F238E27FC236}">
                <a16:creationId xmlns:a16="http://schemas.microsoft.com/office/drawing/2014/main" id="{98771E83-FC89-40EA-8A11-9503B091B40C}"/>
              </a:ext>
            </a:extLst>
          </p:cNvPr>
          <p:cNvSpPr>
            <a:spLocks noGrp="1"/>
          </p:cNvSpPr>
          <p:nvPr>
            <p:ph type="dt" sz="half" idx="10"/>
          </p:nvPr>
        </p:nvSpPr>
        <p:spPr/>
        <p:txBody>
          <a:bodyPr/>
          <a:lstStyle/>
          <a:p>
            <a:fld id="{B0653781-79B9-479F-ACA8-B73B999F450A}" type="datetimeFigureOut">
              <a:rPr lang="sl-SI" smtClean="0"/>
              <a:t>23. 12. 2020</a:t>
            </a:fld>
            <a:endParaRPr lang="sl-SI"/>
          </a:p>
        </p:txBody>
      </p:sp>
      <p:sp>
        <p:nvSpPr>
          <p:cNvPr id="5" name="Footer Placeholder 4">
            <a:extLst>
              <a:ext uri="{FF2B5EF4-FFF2-40B4-BE49-F238E27FC236}">
                <a16:creationId xmlns:a16="http://schemas.microsoft.com/office/drawing/2014/main" id="{004D207C-AC80-4F99-93F6-4EE2AD19B9DF}"/>
              </a:ext>
            </a:extLst>
          </p:cNvPr>
          <p:cNvSpPr>
            <a:spLocks noGrp="1"/>
          </p:cNvSpPr>
          <p:nvPr>
            <p:ph type="ftr" sz="quarter" idx="11"/>
          </p:nvPr>
        </p:nvSpPr>
        <p:spPr/>
        <p:txBody>
          <a:bodyPr/>
          <a:lstStyle/>
          <a:p>
            <a:endParaRPr lang="sl-SI"/>
          </a:p>
        </p:txBody>
      </p:sp>
      <p:sp>
        <p:nvSpPr>
          <p:cNvPr id="6" name="Slide Number Placeholder 5">
            <a:extLst>
              <a:ext uri="{FF2B5EF4-FFF2-40B4-BE49-F238E27FC236}">
                <a16:creationId xmlns:a16="http://schemas.microsoft.com/office/drawing/2014/main" id="{CAF27CF3-22B7-4FF2-9ECA-7A5B6D0A2ACD}"/>
              </a:ext>
            </a:extLst>
          </p:cNvPr>
          <p:cNvSpPr>
            <a:spLocks noGrp="1"/>
          </p:cNvSpPr>
          <p:nvPr>
            <p:ph type="sldNum" sz="quarter" idx="12"/>
          </p:nvPr>
        </p:nvSpPr>
        <p:spPr/>
        <p:txBody>
          <a:bodyPr/>
          <a:lstStyle/>
          <a:p>
            <a:fld id="{3CF4898A-825F-41DB-8E85-E1CA76190FE5}" type="slidenum">
              <a:rPr lang="sl-SI" smtClean="0"/>
              <a:t>‹#›</a:t>
            </a:fld>
            <a:endParaRPr lang="sl-SI"/>
          </a:p>
        </p:txBody>
      </p:sp>
    </p:spTree>
    <p:extLst>
      <p:ext uri="{BB962C8B-B14F-4D97-AF65-F5344CB8AC3E}">
        <p14:creationId xmlns:p14="http://schemas.microsoft.com/office/powerpoint/2010/main" val="165055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ED633-3BB7-4B3E-8E8B-97611F274AB1}"/>
              </a:ext>
            </a:extLst>
          </p:cNvPr>
          <p:cNvSpPr>
            <a:spLocks noGrp="1"/>
          </p:cNvSpPr>
          <p:nvPr>
            <p:ph type="title"/>
          </p:nvPr>
        </p:nvSpPr>
        <p:spPr/>
        <p:txBody>
          <a:bodyPr/>
          <a:lstStyle/>
          <a:p>
            <a:r>
              <a:rPr lang="en-US"/>
              <a:t>Click to edit Master title style</a:t>
            </a:r>
            <a:endParaRPr lang="sl-SI"/>
          </a:p>
        </p:txBody>
      </p:sp>
      <p:sp>
        <p:nvSpPr>
          <p:cNvPr id="3" name="Content Placeholder 2">
            <a:extLst>
              <a:ext uri="{FF2B5EF4-FFF2-40B4-BE49-F238E27FC236}">
                <a16:creationId xmlns:a16="http://schemas.microsoft.com/office/drawing/2014/main" id="{5FB7ED44-4E8E-44C8-99CD-F5B956F876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a:extLst>
              <a:ext uri="{FF2B5EF4-FFF2-40B4-BE49-F238E27FC236}">
                <a16:creationId xmlns:a16="http://schemas.microsoft.com/office/drawing/2014/main" id="{D98976FC-A1AE-43D9-AE7A-83CC4A9D718F}"/>
              </a:ext>
            </a:extLst>
          </p:cNvPr>
          <p:cNvSpPr>
            <a:spLocks noGrp="1"/>
          </p:cNvSpPr>
          <p:nvPr>
            <p:ph type="dt" sz="half" idx="10"/>
          </p:nvPr>
        </p:nvSpPr>
        <p:spPr/>
        <p:txBody>
          <a:bodyPr/>
          <a:lstStyle/>
          <a:p>
            <a:fld id="{B0653781-79B9-479F-ACA8-B73B999F450A}" type="datetimeFigureOut">
              <a:rPr lang="sl-SI" smtClean="0"/>
              <a:t>23. 12. 2020</a:t>
            </a:fld>
            <a:endParaRPr lang="sl-SI"/>
          </a:p>
        </p:txBody>
      </p:sp>
      <p:sp>
        <p:nvSpPr>
          <p:cNvPr id="5" name="Footer Placeholder 4">
            <a:extLst>
              <a:ext uri="{FF2B5EF4-FFF2-40B4-BE49-F238E27FC236}">
                <a16:creationId xmlns:a16="http://schemas.microsoft.com/office/drawing/2014/main" id="{AA852D9B-F121-4153-9BF2-A9D9C5A53846}"/>
              </a:ext>
            </a:extLst>
          </p:cNvPr>
          <p:cNvSpPr>
            <a:spLocks noGrp="1"/>
          </p:cNvSpPr>
          <p:nvPr>
            <p:ph type="ftr" sz="quarter" idx="11"/>
          </p:nvPr>
        </p:nvSpPr>
        <p:spPr/>
        <p:txBody>
          <a:bodyPr/>
          <a:lstStyle/>
          <a:p>
            <a:endParaRPr lang="sl-SI"/>
          </a:p>
        </p:txBody>
      </p:sp>
      <p:sp>
        <p:nvSpPr>
          <p:cNvPr id="6" name="Slide Number Placeholder 5">
            <a:extLst>
              <a:ext uri="{FF2B5EF4-FFF2-40B4-BE49-F238E27FC236}">
                <a16:creationId xmlns:a16="http://schemas.microsoft.com/office/drawing/2014/main" id="{F295B34F-066F-481F-B26E-7F826BDC2028}"/>
              </a:ext>
            </a:extLst>
          </p:cNvPr>
          <p:cNvSpPr>
            <a:spLocks noGrp="1"/>
          </p:cNvSpPr>
          <p:nvPr>
            <p:ph type="sldNum" sz="quarter" idx="12"/>
          </p:nvPr>
        </p:nvSpPr>
        <p:spPr/>
        <p:txBody>
          <a:bodyPr/>
          <a:lstStyle/>
          <a:p>
            <a:fld id="{3CF4898A-825F-41DB-8E85-E1CA76190FE5}" type="slidenum">
              <a:rPr lang="sl-SI" smtClean="0"/>
              <a:t>‹#›</a:t>
            </a:fld>
            <a:endParaRPr lang="sl-SI"/>
          </a:p>
        </p:txBody>
      </p:sp>
    </p:spTree>
    <p:extLst>
      <p:ext uri="{BB962C8B-B14F-4D97-AF65-F5344CB8AC3E}">
        <p14:creationId xmlns:p14="http://schemas.microsoft.com/office/powerpoint/2010/main" val="2193343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99C61-CC9A-469F-8BB3-4E3E809166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sl-SI"/>
          </a:p>
        </p:txBody>
      </p:sp>
      <p:sp>
        <p:nvSpPr>
          <p:cNvPr id="3" name="Text Placeholder 2">
            <a:extLst>
              <a:ext uri="{FF2B5EF4-FFF2-40B4-BE49-F238E27FC236}">
                <a16:creationId xmlns:a16="http://schemas.microsoft.com/office/drawing/2014/main" id="{4031B833-10A2-4608-BE88-A5D7163513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783A4F-F6B5-47E0-92C2-5768E8C85493}"/>
              </a:ext>
            </a:extLst>
          </p:cNvPr>
          <p:cNvSpPr>
            <a:spLocks noGrp="1"/>
          </p:cNvSpPr>
          <p:nvPr>
            <p:ph type="dt" sz="half" idx="10"/>
          </p:nvPr>
        </p:nvSpPr>
        <p:spPr/>
        <p:txBody>
          <a:bodyPr/>
          <a:lstStyle/>
          <a:p>
            <a:fld id="{B0653781-79B9-479F-ACA8-B73B999F450A}" type="datetimeFigureOut">
              <a:rPr lang="sl-SI" smtClean="0"/>
              <a:t>23. 12. 2020</a:t>
            </a:fld>
            <a:endParaRPr lang="sl-SI"/>
          </a:p>
        </p:txBody>
      </p:sp>
      <p:sp>
        <p:nvSpPr>
          <p:cNvPr id="5" name="Footer Placeholder 4">
            <a:extLst>
              <a:ext uri="{FF2B5EF4-FFF2-40B4-BE49-F238E27FC236}">
                <a16:creationId xmlns:a16="http://schemas.microsoft.com/office/drawing/2014/main" id="{F217F6A9-238A-42D9-8E3A-719B5DB0331A}"/>
              </a:ext>
            </a:extLst>
          </p:cNvPr>
          <p:cNvSpPr>
            <a:spLocks noGrp="1"/>
          </p:cNvSpPr>
          <p:nvPr>
            <p:ph type="ftr" sz="quarter" idx="11"/>
          </p:nvPr>
        </p:nvSpPr>
        <p:spPr/>
        <p:txBody>
          <a:bodyPr/>
          <a:lstStyle/>
          <a:p>
            <a:endParaRPr lang="sl-SI"/>
          </a:p>
        </p:txBody>
      </p:sp>
      <p:sp>
        <p:nvSpPr>
          <p:cNvPr id="6" name="Slide Number Placeholder 5">
            <a:extLst>
              <a:ext uri="{FF2B5EF4-FFF2-40B4-BE49-F238E27FC236}">
                <a16:creationId xmlns:a16="http://schemas.microsoft.com/office/drawing/2014/main" id="{ED2EB31A-34A7-436A-B4A0-CB307EC03114}"/>
              </a:ext>
            </a:extLst>
          </p:cNvPr>
          <p:cNvSpPr>
            <a:spLocks noGrp="1"/>
          </p:cNvSpPr>
          <p:nvPr>
            <p:ph type="sldNum" sz="quarter" idx="12"/>
          </p:nvPr>
        </p:nvSpPr>
        <p:spPr/>
        <p:txBody>
          <a:bodyPr/>
          <a:lstStyle/>
          <a:p>
            <a:fld id="{3CF4898A-825F-41DB-8E85-E1CA76190FE5}" type="slidenum">
              <a:rPr lang="sl-SI" smtClean="0"/>
              <a:t>‹#›</a:t>
            </a:fld>
            <a:endParaRPr lang="sl-SI"/>
          </a:p>
        </p:txBody>
      </p:sp>
    </p:spTree>
    <p:extLst>
      <p:ext uri="{BB962C8B-B14F-4D97-AF65-F5344CB8AC3E}">
        <p14:creationId xmlns:p14="http://schemas.microsoft.com/office/powerpoint/2010/main" val="3593705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83E41-509C-4692-8431-61CB454C9A9D}"/>
              </a:ext>
            </a:extLst>
          </p:cNvPr>
          <p:cNvSpPr>
            <a:spLocks noGrp="1"/>
          </p:cNvSpPr>
          <p:nvPr>
            <p:ph type="title"/>
          </p:nvPr>
        </p:nvSpPr>
        <p:spPr/>
        <p:txBody>
          <a:bodyPr/>
          <a:lstStyle/>
          <a:p>
            <a:r>
              <a:rPr lang="en-US"/>
              <a:t>Click to edit Master title style</a:t>
            </a:r>
            <a:endParaRPr lang="sl-SI"/>
          </a:p>
        </p:txBody>
      </p:sp>
      <p:sp>
        <p:nvSpPr>
          <p:cNvPr id="3" name="Content Placeholder 2">
            <a:extLst>
              <a:ext uri="{FF2B5EF4-FFF2-40B4-BE49-F238E27FC236}">
                <a16:creationId xmlns:a16="http://schemas.microsoft.com/office/drawing/2014/main" id="{D0D0A087-659F-49FF-8143-79C7614167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Content Placeholder 3">
            <a:extLst>
              <a:ext uri="{FF2B5EF4-FFF2-40B4-BE49-F238E27FC236}">
                <a16:creationId xmlns:a16="http://schemas.microsoft.com/office/drawing/2014/main" id="{210E2570-E709-4594-88AA-582956D45F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Date Placeholder 4">
            <a:extLst>
              <a:ext uri="{FF2B5EF4-FFF2-40B4-BE49-F238E27FC236}">
                <a16:creationId xmlns:a16="http://schemas.microsoft.com/office/drawing/2014/main" id="{26B6E0DA-12D5-4806-8948-69C221C5DA8C}"/>
              </a:ext>
            </a:extLst>
          </p:cNvPr>
          <p:cNvSpPr>
            <a:spLocks noGrp="1"/>
          </p:cNvSpPr>
          <p:nvPr>
            <p:ph type="dt" sz="half" idx="10"/>
          </p:nvPr>
        </p:nvSpPr>
        <p:spPr/>
        <p:txBody>
          <a:bodyPr/>
          <a:lstStyle/>
          <a:p>
            <a:fld id="{B0653781-79B9-479F-ACA8-B73B999F450A}" type="datetimeFigureOut">
              <a:rPr lang="sl-SI" smtClean="0"/>
              <a:t>23. 12. 2020</a:t>
            </a:fld>
            <a:endParaRPr lang="sl-SI"/>
          </a:p>
        </p:txBody>
      </p:sp>
      <p:sp>
        <p:nvSpPr>
          <p:cNvPr id="6" name="Footer Placeholder 5">
            <a:extLst>
              <a:ext uri="{FF2B5EF4-FFF2-40B4-BE49-F238E27FC236}">
                <a16:creationId xmlns:a16="http://schemas.microsoft.com/office/drawing/2014/main" id="{A7980D33-E775-487F-A45C-D009694969F1}"/>
              </a:ext>
            </a:extLst>
          </p:cNvPr>
          <p:cNvSpPr>
            <a:spLocks noGrp="1"/>
          </p:cNvSpPr>
          <p:nvPr>
            <p:ph type="ftr" sz="quarter" idx="11"/>
          </p:nvPr>
        </p:nvSpPr>
        <p:spPr/>
        <p:txBody>
          <a:bodyPr/>
          <a:lstStyle/>
          <a:p>
            <a:endParaRPr lang="sl-SI"/>
          </a:p>
        </p:txBody>
      </p:sp>
      <p:sp>
        <p:nvSpPr>
          <p:cNvPr id="7" name="Slide Number Placeholder 6">
            <a:extLst>
              <a:ext uri="{FF2B5EF4-FFF2-40B4-BE49-F238E27FC236}">
                <a16:creationId xmlns:a16="http://schemas.microsoft.com/office/drawing/2014/main" id="{50C7159A-C4F9-4BBD-B91E-656471EE74EF}"/>
              </a:ext>
            </a:extLst>
          </p:cNvPr>
          <p:cNvSpPr>
            <a:spLocks noGrp="1"/>
          </p:cNvSpPr>
          <p:nvPr>
            <p:ph type="sldNum" sz="quarter" idx="12"/>
          </p:nvPr>
        </p:nvSpPr>
        <p:spPr/>
        <p:txBody>
          <a:bodyPr/>
          <a:lstStyle/>
          <a:p>
            <a:fld id="{3CF4898A-825F-41DB-8E85-E1CA76190FE5}" type="slidenum">
              <a:rPr lang="sl-SI" smtClean="0"/>
              <a:t>‹#›</a:t>
            </a:fld>
            <a:endParaRPr lang="sl-SI"/>
          </a:p>
        </p:txBody>
      </p:sp>
    </p:spTree>
    <p:extLst>
      <p:ext uri="{BB962C8B-B14F-4D97-AF65-F5344CB8AC3E}">
        <p14:creationId xmlns:p14="http://schemas.microsoft.com/office/powerpoint/2010/main" val="3462756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7D7B4-AA1A-444C-BDC9-C84D66BD82E2}"/>
              </a:ext>
            </a:extLst>
          </p:cNvPr>
          <p:cNvSpPr>
            <a:spLocks noGrp="1"/>
          </p:cNvSpPr>
          <p:nvPr>
            <p:ph type="title"/>
          </p:nvPr>
        </p:nvSpPr>
        <p:spPr>
          <a:xfrm>
            <a:off x="839788" y="365125"/>
            <a:ext cx="10515600" cy="1325563"/>
          </a:xfrm>
        </p:spPr>
        <p:txBody>
          <a:bodyPr/>
          <a:lstStyle/>
          <a:p>
            <a:r>
              <a:rPr lang="en-US"/>
              <a:t>Click to edit Master title style</a:t>
            </a:r>
            <a:endParaRPr lang="sl-SI"/>
          </a:p>
        </p:txBody>
      </p:sp>
      <p:sp>
        <p:nvSpPr>
          <p:cNvPr id="3" name="Text Placeholder 2">
            <a:extLst>
              <a:ext uri="{FF2B5EF4-FFF2-40B4-BE49-F238E27FC236}">
                <a16:creationId xmlns:a16="http://schemas.microsoft.com/office/drawing/2014/main" id="{96E02303-A8F3-4655-B454-C7CE226EEB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ADAFF1-7634-4092-8086-9584BA7A97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Text Placeholder 4">
            <a:extLst>
              <a:ext uri="{FF2B5EF4-FFF2-40B4-BE49-F238E27FC236}">
                <a16:creationId xmlns:a16="http://schemas.microsoft.com/office/drawing/2014/main" id="{8413C17C-EC84-4383-A4D0-92AE1C4356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7EF703-A23D-46B0-ADE6-BBEAC118B7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7" name="Date Placeholder 6">
            <a:extLst>
              <a:ext uri="{FF2B5EF4-FFF2-40B4-BE49-F238E27FC236}">
                <a16:creationId xmlns:a16="http://schemas.microsoft.com/office/drawing/2014/main" id="{EE95DCF0-A2C4-4742-9945-6C78C5147D80}"/>
              </a:ext>
            </a:extLst>
          </p:cNvPr>
          <p:cNvSpPr>
            <a:spLocks noGrp="1"/>
          </p:cNvSpPr>
          <p:nvPr>
            <p:ph type="dt" sz="half" idx="10"/>
          </p:nvPr>
        </p:nvSpPr>
        <p:spPr/>
        <p:txBody>
          <a:bodyPr/>
          <a:lstStyle/>
          <a:p>
            <a:fld id="{B0653781-79B9-479F-ACA8-B73B999F450A}" type="datetimeFigureOut">
              <a:rPr lang="sl-SI" smtClean="0"/>
              <a:t>23. 12. 2020</a:t>
            </a:fld>
            <a:endParaRPr lang="sl-SI"/>
          </a:p>
        </p:txBody>
      </p:sp>
      <p:sp>
        <p:nvSpPr>
          <p:cNvPr id="8" name="Footer Placeholder 7">
            <a:extLst>
              <a:ext uri="{FF2B5EF4-FFF2-40B4-BE49-F238E27FC236}">
                <a16:creationId xmlns:a16="http://schemas.microsoft.com/office/drawing/2014/main" id="{1B9854AC-4C1F-4370-A1FD-EAE8B13A4BB5}"/>
              </a:ext>
            </a:extLst>
          </p:cNvPr>
          <p:cNvSpPr>
            <a:spLocks noGrp="1"/>
          </p:cNvSpPr>
          <p:nvPr>
            <p:ph type="ftr" sz="quarter" idx="11"/>
          </p:nvPr>
        </p:nvSpPr>
        <p:spPr/>
        <p:txBody>
          <a:bodyPr/>
          <a:lstStyle/>
          <a:p>
            <a:endParaRPr lang="sl-SI"/>
          </a:p>
        </p:txBody>
      </p:sp>
      <p:sp>
        <p:nvSpPr>
          <p:cNvPr id="9" name="Slide Number Placeholder 8">
            <a:extLst>
              <a:ext uri="{FF2B5EF4-FFF2-40B4-BE49-F238E27FC236}">
                <a16:creationId xmlns:a16="http://schemas.microsoft.com/office/drawing/2014/main" id="{520627E0-0D82-442F-A092-E1C4E2634FC4}"/>
              </a:ext>
            </a:extLst>
          </p:cNvPr>
          <p:cNvSpPr>
            <a:spLocks noGrp="1"/>
          </p:cNvSpPr>
          <p:nvPr>
            <p:ph type="sldNum" sz="quarter" idx="12"/>
          </p:nvPr>
        </p:nvSpPr>
        <p:spPr/>
        <p:txBody>
          <a:bodyPr/>
          <a:lstStyle/>
          <a:p>
            <a:fld id="{3CF4898A-825F-41DB-8E85-E1CA76190FE5}" type="slidenum">
              <a:rPr lang="sl-SI" smtClean="0"/>
              <a:t>‹#›</a:t>
            </a:fld>
            <a:endParaRPr lang="sl-SI"/>
          </a:p>
        </p:txBody>
      </p:sp>
    </p:spTree>
    <p:extLst>
      <p:ext uri="{BB962C8B-B14F-4D97-AF65-F5344CB8AC3E}">
        <p14:creationId xmlns:p14="http://schemas.microsoft.com/office/powerpoint/2010/main" val="4159105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AEEB9-0C48-41E8-9F78-CD1BB1758D53}"/>
              </a:ext>
            </a:extLst>
          </p:cNvPr>
          <p:cNvSpPr>
            <a:spLocks noGrp="1"/>
          </p:cNvSpPr>
          <p:nvPr>
            <p:ph type="title"/>
          </p:nvPr>
        </p:nvSpPr>
        <p:spPr/>
        <p:txBody>
          <a:bodyPr/>
          <a:lstStyle/>
          <a:p>
            <a:r>
              <a:rPr lang="en-US"/>
              <a:t>Click to edit Master title style</a:t>
            </a:r>
            <a:endParaRPr lang="sl-SI"/>
          </a:p>
        </p:txBody>
      </p:sp>
      <p:sp>
        <p:nvSpPr>
          <p:cNvPr id="3" name="Date Placeholder 2">
            <a:extLst>
              <a:ext uri="{FF2B5EF4-FFF2-40B4-BE49-F238E27FC236}">
                <a16:creationId xmlns:a16="http://schemas.microsoft.com/office/drawing/2014/main" id="{99EF679B-E593-49D7-BE00-90E695F613F5}"/>
              </a:ext>
            </a:extLst>
          </p:cNvPr>
          <p:cNvSpPr>
            <a:spLocks noGrp="1"/>
          </p:cNvSpPr>
          <p:nvPr>
            <p:ph type="dt" sz="half" idx="10"/>
          </p:nvPr>
        </p:nvSpPr>
        <p:spPr/>
        <p:txBody>
          <a:bodyPr/>
          <a:lstStyle/>
          <a:p>
            <a:fld id="{B0653781-79B9-479F-ACA8-B73B999F450A}" type="datetimeFigureOut">
              <a:rPr lang="sl-SI" smtClean="0"/>
              <a:t>23. 12. 2020</a:t>
            </a:fld>
            <a:endParaRPr lang="sl-SI"/>
          </a:p>
        </p:txBody>
      </p:sp>
      <p:sp>
        <p:nvSpPr>
          <p:cNvPr id="4" name="Footer Placeholder 3">
            <a:extLst>
              <a:ext uri="{FF2B5EF4-FFF2-40B4-BE49-F238E27FC236}">
                <a16:creationId xmlns:a16="http://schemas.microsoft.com/office/drawing/2014/main" id="{8C415315-309C-4071-AE1F-99A215075034}"/>
              </a:ext>
            </a:extLst>
          </p:cNvPr>
          <p:cNvSpPr>
            <a:spLocks noGrp="1"/>
          </p:cNvSpPr>
          <p:nvPr>
            <p:ph type="ftr" sz="quarter" idx="11"/>
          </p:nvPr>
        </p:nvSpPr>
        <p:spPr/>
        <p:txBody>
          <a:bodyPr/>
          <a:lstStyle/>
          <a:p>
            <a:endParaRPr lang="sl-SI"/>
          </a:p>
        </p:txBody>
      </p:sp>
      <p:sp>
        <p:nvSpPr>
          <p:cNvPr id="5" name="Slide Number Placeholder 4">
            <a:extLst>
              <a:ext uri="{FF2B5EF4-FFF2-40B4-BE49-F238E27FC236}">
                <a16:creationId xmlns:a16="http://schemas.microsoft.com/office/drawing/2014/main" id="{B9B7501D-C40C-4253-AE3B-FC4E17A2703F}"/>
              </a:ext>
            </a:extLst>
          </p:cNvPr>
          <p:cNvSpPr>
            <a:spLocks noGrp="1"/>
          </p:cNvSpPr>
          <p:nvPr>
            <p:ph type="sldNum" sz="quarter" idx="12"/>
          </p:nvPr>
        </p:nvSpPr>
        <p:spPr/>
        <p:txBody>
          <a:bodyPr/>
          <a:lstStyle/>
          <a:p>
            <a:fld id="{3CF4898A-825F-41DB-8E85-E1CA76190FE5}" type="slidenum">
              <a:rPr lang="sl-SI" smtClean="0"/>
              <a:t>‹#›</a:t>
            </a:fld>
            <a:endParaRPr lang="sl-SI"/>
          </a:p>
        </p:txBody>
      </p:sp>
    </p:spTree>
    <p:extLst>
      <p:ext uri="{BB962C8B-B14F-4D97-AF65-F5344CB8AC3E}">
        <p14:creationId xmlns:p14="http://schemas.microsoft.com/office/powerpoint/2010/main" val="2594437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2865A9-3445-476F-A246-0DC409E32267}"/>
              </a:ext>
            </a:extLst>
          </p:cNvPr>
          <p:cNvSpPr>
            <a:spLocks noGrp="1"/>
          </p:cNvSpPr>
          <p:nvPr>
            <p:ph type="dt" sz="half" idx="10"/>
          </p:nvPr>
        </p:nvSpPr>
        <p:spPr/>
        <p:txBody>
          <a:bodyPr/>
          <a:lstStyle/>
          <a:p>
            <a:fld id="{B0653781-79B9-479F-ACA8-B73B999F450A}" type="datetimeFigureOut">
              <a:rPr lang="sl-SI" smtClean="0"/>
              <a:t>23. 12. 2020</a:t>
            </a:fld>
            <a:endParaRPr lang="sl-SI"/>
          </a:p>
        </p:txBody>
      </p:sp>
      <p:sp>
        <p:nvSpPr>
          <p:cNvPr id="3" name="Footer Placeholder 2">
            <a:extLst>
              <a:ext uri="{FF2B5EF4-FFF2-40B4-BE49-F238E27FC236}">
                <a16:creationId xmlns:a16="http://schemas.microsoft.com/office/drawing/2014/main" id="{10E21282-AFB8-48B0-B629-5E77E4D7548F}"/>
              </a:ext>
            </a:extLst>
          </p:cNvPr>
          <p:cNvSpPr>
            <a:spLocks noGrp="1"/>
          </p:cNvSpPr>
          <p:nvPr>
            <p:ph type="ftr" sz="quarter" idx="11"/>
          </p:nvPr>
        </p:nvSpPr>
        <p:spPr/>
        <p:txBody>
          <a:bodyPr/>
          <a:lstStyle/>
          <a:p>
            <a:endParaRPr lang="sl-SI"/>
          </a:p>
        </p:txBody>
      </p:sp>
      <p:sp>
        <p:nvSpPr>
          <p:cNvPr id="4" name="Slide Number Placeholder 3">
            <a:extLst>
              <a:ext uri="{FF2B5EF4-FFF2-40B4-BE49-F238E27FC236}">
                <a16:creationId xmlns:a16="http://schemas.microsoft.com/office/drawing/2014/main" id="{D05B7FD5-92C2-462F-870C-C2F7182E289B}"/>
              </a:ext>
            </a:extLst>
          </p:cNvPr>
          <p:cNvSpPr>
            <a:spLocks noGrp="1"/>
          </p:cNvSpPr>
          <p:nvPr>
            <p:ph type="sldNum" sz="quarter" idx="12"/>
          </p:nvPr>
        </p:nvSpPr>
        <p:spPr/>
        <p:txBody>
          <a:bodyPr/>
          <a:lstStyle/>
          <a:p>
            <a:fld id="{3CF4898A-825F-41DB-8E85-E1CA76190FE5}" type="slidenum">
              <a:rPr lang="sl-SI" smtClean="0"/>
              <a:t>‹#›</a:t>
            </a:fld>
            <a:endParaRPr lang="sl-SI"/>
          </a:p>
        </p:txBody>
      </p:sp>
    </p:spTree>
    <p:extLst>
      <p:ext uri="{BB962C8B-B14F-4D97-AF65-F5344CB8AC3E}">
        <p14:creationId xmlns:p14="http://schemas.microsoft.com/office/powerpoint/2010/main" val="1390893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2D944-2F1B-4BDF-97BC-6C7BED4631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l-SI"/>
          </a:p>
        </p:txBody>
      </p:sp>
      <p:sp>
        <p:nvSpPr>
          <p:cNvPr id="3" name="Content Placeholder 2">
            <a:extLst>
              <a:ext uri="{FF2B5EF4-FFF2-40B4-BE49-F238E27FC236}">
                <a16:creationId xmlns:a16="http://schemas.microsoft.com/office/drawing/2014/main" id="{E8821470-D9E9-4415-90E7-D9424941D7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Text Placeholder 3">
            <a:extLst>
              <a:ext uri="{FF2B5EF4-FFF2-40B4-BE49-F238E27FC236}">
                <a16:creationId xmlns:a16="http://schemas.microsoft.com/office/drawing/2014/main" id="{B0D6FE4D-C395-4BCB-BB5A-2E7EB4BF21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9A3573-9A9B-4044-8F00-74065C8979CE}"/>
              </a:ext>
            </a:extLst>
          </p:cNvPr>
          <p:cNvSpPr>
            <a:spLocks noGrp="1"/>
          </p:cNvSpPr>
          <p:nvPr>
            <p:ph type="dt" sz="half" idx="10"/>
          </p:nvPr>
        </p:nvSpPr>
        <p:spPr/>
        <p:txBody>
          <a:bodyPr/>
          <a:lstStyle/>
          <a:p>
            <a:fld id="{B0653781-79B9-479F-ACA8-B73B999F450A}" type="datetimeFigureOut">
              <a:rPr lang="sl-SI" smtClean="0"/>
              <a:t>23. 12. 2020</a:t>
            </a:fld>
            <a:endParaRPr lang="sl-SI"/>
          </a:p>
        </p:txBody>
      </p:sp>
      <p:sp>
        <p:nvSpPr>
          <p:cNvPr id="6" name="Footer Placeholder 5">
            <a:extLst>
              <a:ext uri="{FF2B5EF4-FFF2-40B4-BE49-F238E27FC236}">
                <a16:creationId xmlns:a16="http://schemas.microsoft.com/office/drawing/2014/main" id="{FFA782C7-93CD-4030-B213-0CFDBE33340C}"/>
              </a:ext>
            </a:extLst>
          </p:cNvPr>
          <p:cNvSpPr>
            <a:spLocks noGrp="1"/>
          </p:cNvSpPr>
          <p:nvPr>
            <p:ph type="ftr" sz="quarter" idx="11"/>
          </p:nvPr>
        </p:nvSpPr>
        <p:spPr/>
        <p:txBody>
          <a:bodyPr/>
          <a:lstStyle/>
          <a:p>
            <a:endParaRPr lang="sl-SI"/>
          </a:p>
        </p:txBody>
      </p:sp>
      <p:sp>
        <p:nvSpPr>
          <p:cNvPr id="7" name="Slide Number Placeholder 6">
            <a:extLst>
              <a:ext uri="{FF2B5EF4-FFF2-40B4-BE49-F238E27FC236}">
                <a16:creationId xmlns:a16="http://schemas.microsoft.com/office/drawing/2014/main" id="{CA12C4D9-E5E4-4356-BFEA-63908098BFDE}"/>
              </a:ext>
            </a:extLst>
          </p:cNvPr>
          <p:cNvSpPr>
            <a:spLocks noGrp="1"/>
          </p:cNvSpPr>
          <p:nvPr>
            <p:ph type="sldNum" sz="quarter" idx="12"/>
          </p:nvPr>
        </p:nvSpPr>
        <p:spPr/>
        <p:txBody>
          <a:bodyPr/>
          <a:lstStyle/>
          <a:p>
            <a:fld id="{3CF4898A-825F-41DB-8E85-E1CA76190FE5}" type="slidenum">
              <a:rPr lang="sl-SI" smtClean="0"/>
              <a:t>‹#›</a:t>
            </a:fld>
            <a:endParaRPr lang="sl-SI"/>
          </a:p>
        </p:txBody>
      </p:sp>
    </p:spTree>
    <p:extLst>
      <p:ext uri="{BB962C8B-B14F-4D97-AF65-F5344CB8AC3E}">
        <p14:creationId xmlns:p14="http://schemas.microsoft.com/office/powerpoint/2010/main" val="3647170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DA976-1F06-41D5-8862-033595442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l-SI"/>
          </a:p>
        </p:txBody>
      </p:sp>
      <p:sp>
        <p:nvSpPr>
          <p:cNvPr id="3" name="Picture Placeholder 2">
            <a:extLst>
              <a:ext uri="{FF2B5EF4-FFF2-40B4-BE49-F238E27FC236}">
                <a16:creationId xmlns:a16="http://schemas.microsoft.com/office/drawing/2014/main" id="{6000B54C-4BF2-43ED-A4DA-2E3D7DCC66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Text Placeholder 3">
            <a:extLst>
              <a:ext uri="{FF2B5EF4-FFF2-40B4-BE49-F238E27FC236}">
                <a16:creationId xmlns:a16="http://schemas.microsoft.com/office/drawing/2014/main" id="{CA32C694-B849-45C8-816B-0FD6391EB4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8F7DF9-E85C-4111-AD32-369D8B392544}"/>
              </a:ext>
            </a:extLst>
          </p:cNvPr>
          <p:cNvSpPr>
            <a:spLocks noGrp="1"/>
          </p:cNvSpPr>
          <p:nvPr>
            <p:ph type="dt" sz="half" idx="10"/>
          </p:nvPr>
        </p:nvSpPr>
        <p:spPr/>
        <p:txBody>
          <a:bodyPr/>
          <a:lstStyle/>
          <a:p>
            <a:fld id="{B0653781-79B9-479F-ACA8-B73B999F450A}" type="datetimeFigureOut">
              <a:rPr lang="sl-SI" smtClean="0"/>
              <a:t>23. 12. 2020</a:t>
            </a:fld>
            <a:endParaRPr lang="sl-SI"/>
          </a:p>
        </p:txBody>
      </p:sp>
      <p:sp>
        <p:nvSpPr>
          <p:cNvPr id="6" name="Footer Placeholder 5">
            <a:extLst>
              <a:ext uri="{FF2B5EF4-FFF2-40B4-BE49-F238E27FC236}">
                <a16:creationId xmlns:a16="http://schemas.microsoft.com/office/drawing/2014/main" id="{83DD9B1D-52AA-454A-AE7E-A9244E776692}"/>
              </a:ext>
            </a:extLst>
          </p:cNvPr>
          <p:cNvSpPr>
            <a:spLocks noGrp="1"/>
          </p:cNvSpPr>
          <p:nvPr>
            <p:ph type="ftr" sz="quarter" idx="11"/>
          </p:nvPr>
        </p:nvSpPr>
        <p:spPr/>
        <p:txBody>
          <a:bodyPr/>
          <a:lstStyle/>
          <a:p>
            <a:endParaRPr lang="sl-SI"/>
          </a:p>
        </p:txBody>
      </p:sp>
      <p:sp>
        <p:nvSpPr>
          <p:cNvPr id="7" name="Slide Number Placeholder 6">
            <a:extLst>
              <a:ext uri="{FF2B5EF4-FFF2-40B4-BE49-F238E27FC236}">
                <a16:creationId xmlns:a16="http://schemas.microsoft.com/office/drawing/2014/main" id="{60EF6246-9258-4A68-9130-0C2F0C72D8C5}"/>
              </a:ext>
            </a:extLst>
          </p:cNvPr>
          <p:cNvSpPr>
            <a:spLocks noGrp="1"/>
          </p:cNvSpPr>
          <p:nvPr>
            <p:ph type="sldNum" sz="quarter" idx="12"/>
          </p:nvPr>
        </p:nvSpPr>
        <p:spPr/>
        <p:txBody>
          <a:bodyPr/>
          <a:lstStyle/>
          <a:p>
            <a:fld id="{3CF4898A-825F-41DB-8E85-E1CA76190FE5}" type="slidenum">
              <a:rPr lang="sl-SI" smtClean="0"/>
              <a:t>‹#›</a:t>
            </a:fld>
            <a:endParaRPr lang="sl-SI"/>
          </a:p>
        </p:txBody>
      </p:sp>
    </p:spTree>
    <p:extLst>
      <p:ext uri="{BB962C8B-B14F-4D97-AF65-F5344CB8AC3E}">
        <p14:creationId xmlns:p14="http://schemas.microsoft.com/office/powerpoint/2010/main" val="1819791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DD75DB-0119-43BC-8079-15494D3F88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sl-SI"/>
          </a:p>
        </p:txBody>
      </p:sp>
      <p:sp>
        <p:nvSpPr>
          <p:cNvPr id="3" name="Text Placeholder 2">
            <a:extLst>
              <a:ext uri="{FF2B5EF4-FFF2-40B4-BE49-F238E27FC236}">
                <a16:creationId xmlns:a16="http://schemas.microsoft.com/office/drawing/2014/main" id="{366FBA6E-E01F-4AB2-8826-8632D3DCC2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a:extLst>
              <a:ext uri="{FF2B5EF4-FFF2-40B4-BE49-F238E27FC236}">
                <a16:creationId xmlns:a16="http://schemas.microsoft.com/office/drawing/2014/main" id="{4071B311-CC65-4E6D-B4D4-FAF7055DCC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653781-79B9-479F-ACA8-B73B999F450A}" type="datetimeFigureOut">
              <a:rPr lang="sl-SI" smtClean="0"/>
              <a:t>23. 12. 2020</a:t>
            </a:fld>
            <a:endParaRPr lang="sl-SI"/>
          </a:p>
        </p:txBody>
      </p:sp>
      <p:sp>
        <p:nvSpPr>
          <p:cNvPr id="5" name="Footer Placeholder 4">
            <a:extLst>
              <a:ext uri="{FF2B5EF4-FFF2-40B4-BE49-F238E27FC236}">
                <a16:creationId xmlns:a16="http://schemas.microsoft.com/office/drawing/2014/main" id="{0EF53171-B07A-423C-9FE2-E09B5C57DC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Slide Number Placeholder 5">
            <a:extLst>
              <a:ext uri="{FF2B5EF4-FFF2-40B4-BE49-F238E27FC236}">
                <a16:creationId xmlns:a16="http://schemas.microsoft.com/office/drawing/2014/main" id="{65A0CF76-4C58-4FA0-941A-8E67A51518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F4898A-825F-41DB-8E85-E1CA76190FE5}" type="slidenum">
              <a:rPr lang="sl-SI" smtClean="0"/>
              <a:t>‹#›</a:t>
            </a:fld>
            <a:endParaRPr lang="sl-SI"/>
          </a:p>
        </p:txBody>
      </p:sp>
    </p:spTree>
    <p:extLst>
      <p:ext uri="{BB962C8B-B14F-4D97-AF65-F5344CB8AC3E}">
        <p14:creationId xmlns:p14="http://schemas.microsoft.com/office/powerpoint/2010/main" val="19430910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jpeg"/><Relationship Id="rId5" Type="http://schemas.openxmlformats.org/officeDocument/2006/relationships/image" Target="../media/image4.w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wmf"/></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6183D-7FD7-48A5-BE38-8FD5179FAC00}"/>
              </a:ext>
            </a:extLst>
          </p:cNvPr>
          <p:cNvSpPr>
            <a:spLocks noGrp="1"/>
          </p:cNvSpPr>
          <p:nvPr>
            <p:ph type="ctrTitle"/>
          </p:nvPr>
        </p:nvSpPr>
        <p:spPr>
          <a:xfrm>
            <a:off x="2252870" y="1122363"/>
            <a:ext cx="8415130" cy="2760524"/>
          </a:xfrm>
        </p:spPr>
        <p:txBody>
          <a:bodyPr>
            <a:normAutofit/>
          </a:bodyPr>
          <a:lstStyle/>
          <a:p>
            <a:r>
              <a:rPr lang="sl-SI" sz="9600" spc="300" dirty="0">
                <a:solidFill>
                  <a:srgbClr val="FF0000"/>
                </a:solidFill>
                <a:latin typeface="Curlz MT" panose="04040404050702020202" pitchFamily="82" charset="0"/>
              </a:rPr>
              <a:t>PRAZNIKI </a:t>
            </a:r>
          </a:p>
        </p:txBody>
      </p:sp>
    </p:spTree>
    <p:extLst>
      <p:ext uri="{BB962C8B-B14F-4D97-AF65-F5344CB8AC3E}">
        <p14:creationId xmlns:p14="http://schemas.microsoft.com/office/powerpoint/2010/main" val="4263682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FC453-3CB7-4869-878F-CFFF4FCBBB37}"/>
              </a:ext>
            </a:extLst>
          </p:cNvPr>
          <p:cNvSpPr>
            <a:spLocks noGrp="1"/>
          </p:cNvSpPr>
          <p:nvPr>
            <p:ph type="title"/>
          </p:nvPr>
        </p:nvSpPr>
        <p:spPr/>
        <p:txBody>
          <a:bodyPr>
            <a:normAutofit/>
          </a:bodyPr>
          <a:lstStyle/>
          <a:p>
            <a:r>
              <a:rPr lang="sl-SI" sz="4000" b="1" dirty="0">
                <a:solidFill>
                  <a:srgbClr val="FF0000"/>
                </a:solidFill>
                <a:latin typeface="Arial" panose="020B0604020202020204" pitchFamily="34" charset="0"/>
                <a:cs typeface="Arial" panose="020B0604020202020204" pitchFamily="34" charset="0"/>
              </a:rPr>
              <a:t>NOVO LETO - 1. JANUAR</a:t>
            </a:r>
            <a:endParaRPr lang="sl-SI" sz="4000" dirty="0">
              <a:solidFill>
                <a:srgbClr val="FF0000"/>
              </a:solidFill>
            </a:endParaRPr>
          </a:p>
        </p:txBody>
      </p:sp>
      <p:sp>
        <p:nvSpPr>
          <p:cNvPr id="3" name="Content Placeholder 2">
            <a:extLst>
              <a:ext uri="{FF2B5EF4-FFF2-40B4-BE49-F238E27FC236}">
                <a16:creationId xmlns:a16="http://schemas.microsoft.com/office/drawing/2014/main" id="{BAF1FAEF-EFA9-408C-B98B-ED87E4183AB6}"/>
              </a:ext>
            </a:extLst>
          </p:cNvPr>
          <p:cNvSpPr>
            <a:spLocks noGrp="1"/>
          </p:cNvSpPr>
          <p:nvPr>
            <p:ph idx="1"/>
          </p:nvPr>
        </p:nvSpPr>
        <p:spPr/>
        <p:txBody>
          <a:bodyPr/>
          <a:lstStyle/>
          <a:p>
            <a:pPr eaLnBrk="1" hangingPunct="1">
              <a:lnSpc>
                <a:spcPct val="110000"/>
              </a:lnSpc>
              <a:spcBef>
                <a:spcPts val="0"/>
              </a:spcBef>
              <a:buFont typeface="Wingdings" panose="05000000000000000000" pitchFamily="2" charset="2"/>
              <a:buChar char="v"/>
            </a:pPr>
            <a:r>
              <a:rPr lang="sl-SI" sz="2400" dirty="0">
                <a:latin typeface="Arial" panose="020B0604020202020204" pitchFamily="34" charset="0"/>
                <a:cs typeface="Arial" panose="020B0604020202020204" pitchFamily="34" charset="0"/>
              </a:rPr>
              <a:t> NAZNANJA  </a:t>
            </a:r>
            <a:r>
              <a:rPr lang="sl-SI" sz="2400" b="1" dirty="0">
                <a:latin typeface="Arial" panose="020B0604020202020204" pitchFamily="34" charset="0"/>
                <a:cs typeface="Arial" panose="020B0604020202020204" pitchFamily="34" charset="0"/>
              </a:rPr>
              <a:t>ZAČETEK  NOVEGA  KOLEDARSKEGA  LETA</a:t>
            </a:r>
            <a:endParaRPr lang="sl-SI" sz="2400" dirty="0">
              <a:latin typeface="Arial" panose="020B0604020202020204" pitchFamily="34" charset="0"/>
              <a:cs typeface="Arial" panose="020B0604020202020204" pitchFamily="34" charset="0"/>
            </a:endParaRPr>
          </a:p>
          <a:p>
            <a:pPr eaLnBrk="1" hangingPunct="1">
              <a:lnSpc>
                <a:spcPct val="110000"/>
              </a:lnSpc>
              <a:spcBef>
                <a:spcPts val="0"/>
              </a:spcBef>
            </a:pPr>
            <a:endParaRPr lang="sl-SI" sz="2400" dirty="0">
              <a:latin typeface="Arial" panose="020B0604020202020204" pitchFamily="34" charset="0"/>
              <a:cs typeface="Arial" panose="020B0604020202020204" pitchFamily="34" charset="0"/>
            </a:endParaRPr>
          </a:p>
          <a:p>
            <a:pPr eaLnBrk="1" hangingPunct="1">
              <a:lnSpc>
                <a:spcPct val="110000"/>
              </a:lnSpc>
              <a:spcBef>
                <a:spcPts val="0"/>
              </a:spcBef>
              <a:buFont typeface="Wingdings" panose="05000000000000000000" pitchFamily="2" charset="2"/>
              <a:buChar char="v"/>
            </a:pPr>
            <a:r>
              <a:rPr lang="sl-SI" sz="2400" dirty="0">
                <a:latin typeface="Arial" panose="020B0604020202020204" pitchFamily="34" charset="0"/>
                <a:cs typeface="Arial" panose="020B0604020202020204" pitchFamily="34" charset="0"/>
              </a:rPr>
              <a:t> PRAZNUJEJO  GA  SKORAJ  POVSOD  PO  SVETU</a:t>
            </a:r>
          </a:p>
          <a:p>
            <a:endParaRPr lang="sl-SI" dirty="0"/>
          </a:p>
        </p:txBody>
      </p:sp>
      <p:pic>
        <p:nvPicPr>
          <p:cNvPr id="4" name="Picture 13" descr="http://www.gea-ta.si/images3/PROVANSA-NOVO-LETO-01.jpg">
            <a:extLst>
              <a:ext uri="{FF2B5EF4-FFF2-40B4-BE49-F238E27FC236}">
                <a16:creationId xmlns:a16="http://schemas.microsoft.com/office/drawing/2014/main" id="{9A0EBE21-9C89-4C61-8B5C-EDC16092B6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8927" y="3576172"/>
            <a:ext cx="2887140" cy="21653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9" descr="http://images0.zurnal24.si/slika-_original-1324446737-674470.jpg">
            <a:extLst>
              <a:ext uri="{FF2B5EF4-FFF2-40B4-BE49-F238E27FC236}">
                <a16:creationId xmlns:a16="http://schemas.microsoft.com/office/drawing/2014/main" id="{308663A1-50AF-48A5-8DD7-5BAEF02A03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8287" y="3583396"/>
            <a:ext cx="3240360" cy="2158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14033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66382-372D-4DB3-892E-D084E21A10DB}"/>
              </a:ext>
            </a:extLst>
          </p:cNvPr>
          <p:cNvSpPr>
            <a:spLocks noGrp="1"/>
          </p:cNvSpPr>
          <p:nvPr>
            <p:ph type="title"/>
          </p:nvPr>
        </p:nvSpPr>
        <p:spPr/>
        <p:txBody>
          <a:bodyPr>
            <a:normAutofit/>
          </a:bodyPr>
          <a:lstStyle/>
          <a:p>
            <a:pPr algn="ctr"/>
            <a:r>
              <a:rPr lang="sl-SI" sz="4000" dirty="0">
                <a:solidFill>
                  <a:srgbClr val="7030A0"/>
                </a:solidFill>
                <a:latin typeface="Arial" panose="020B0604020202020204" pitchFamily="34" charset="0"/>
                <a:cs typeface="Arial" panose="020B0604020202020204" pitchFamily="34" charset="0"/>
              </a:rPr>
              <a:t>NEKAJ OBIČAJEV V DECEMBRU</a:t>
            </a:r>
          </a:p>
        </p:txBody>
      </p:sp>
      <p:sp>
        <p:nvSpPr>
          <p:cNvPr id="3" name="Content Placeholder 2">
            <a:extLst>
              <a:ext uri="{FF2B5EF4-FFF2-40B4-BE49-F238E27FC236}">
                <a16:creationId xmlns:a16="http://schemas.microsoft.com/office/drawing/2014/main" id="{45993D48-5C5F-4B89-A808-F8639BF6E98B}"/>
              </a:ext>
            </a:extLst>
          </p:cNvPr>
          <p:cNvSpPr>
            <a:spLocks noGrp="1"/>
          </p:cNvSpPr>
          <p:nvPr>
            <p:ph idx="1"/>
          </p:nvPr>
        </p:nvSpPr>
        <p:spPr/>
        <p:txBody>
          <a:bodyPr/>
          <a:lstStyle/>
          <a:p>
            <a:pPr marL="0" indent="0">
              <a:buNone/>
            </a:pPr>
            <a:r>
              <a:rPr lang="sl-SI" dirty="0">
                <a:solidFill>
                  <a:srgbClr val="FF0000"/>
                </a:solidFill>
                <a:latin typeface="Arial" panose="020B0604020202020204" pitchFamily="34" charset="0"/>
                <a:cs typeface="Arial" panose="020B0604020202020204" pitchFamily="34" charset="0"/>
              </a:rPr>
              <a:t>6. DECEMBER -  SV. NIKOLAJ - MIKLAVŽ</a:t>
            </a:r>
          </a:p>
          <a:p>
            <a:pPr marL="0" indent="0">
              <a:buNone/>
            </a:pPr>
            <a:r>
              <a:rPr lang="sl-SI" sz="1800" dirty="0">
                <a:solidFill>
                  <a:srgbClr val="333333"/>
                </a:solidFill>
                <a:effectLst/>
                <a:latin typeface="Arial" panose="020B0604020202020204" pitchFamily="34" charset="0"/>
                <a:ea typeface="Times New Roman" panose="02020603050405020304" pitchFamily="18" charset="0"/>
              </a:rPr>
              <a:t>Dobri stari sv. Miklavž, ki vsako leto na predvečer svojega godu, 6. decembra, obdaruje otroke, pomeni začetek v bogato dogajanje zimskih dni. Stara legenda pojasnjuje, zakaj je sveti Nikolaj, po domače Miklavž, tako priljubljen svetnik. Nekoč je trem hčeram nekega siromaka ponoči na skrivaj vrgel skozi okno tri kepe zlata. Tako je poskrbel za njihovo doto in vse tri deklice so se srečno poročile. Še danes zato dobrosrčni svetnik prinaša otrokom darila skrivaj, ponoči.</a:t>
            </a:r>
            <a:endParaRPr lang="sl-SI" sz="1800" dirty="0"/>
          </a:p>
          <a:p>
            <a:endParaRPr lang="sl-SI" dirty="0"/>
          </a:p>
        </p:txBody>
      </p:sp>
      <p:pic>
        <p:nvPicPr>
          <p:cNvPr id="4" name="Slika 2">
            <a:extLst>
              <a:ext uri="{FF2B5EF4-FFF2-40B4-BE49-F238E27FC236}">
                <a16:creationId xmlns:a16="http://schemas.microsoft.com/office/drawing/2014/main" id="{B69222CF-5776-4D78-BE62-82ADC791DBD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678018" y="3835962"/>
            <a:ext cx="1950918" cy="2656913"/>
          </a:xfrm>
          <a:prstGeom prst="rect">
            <a:avLst/>
          </a:prstGeom>
        </p:spPr>
      </p:pic>
    </p:spTree>
    <p:extLst>
      <p:ext uri="{BB962C8B-B14F-4D97-AF65-F5344CB8AC3E}">
        <p14:creationId xmlns:p14="http://schemas.microsoft.com/office/powerpoint/2010/main" val="34743767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A9440-BC69-442B-91AB-DC5F6E8258DB}"/>
              </a:ext>
            </a:extLst>
          </p:cNvPr>
          <p:cNvSpPr>
            <a:spLocks noGrp="1"/>
          </p:cNvSpPr>
          <p:nvPr>
            <p:ph type="ctrTitle"/>
          </p:nvPr>
        </p:nvSpPr>
        <p:spPr>
          <a:xfrm>
            <a:off x="1524000" y="1122363"/>
            <a:ext cx="9144000" cy="719689"/>
          </a:xfrm>
        </p:spPr>
        <p:txBody>
          <a:bodyPr>
            <a:normAutofit/>
          </a:bodyPr>
          <a:lstStyle/>
          <a:p>
            <a:pPr algn="l"/>
            <a:r>
              <a:rPr lang="sl-SI" sz="2800" dirty="0">
                <a:solidFill>
                  <a:srgbClr val="FF0000"/>
                </a:solidFill>
                <a:latin typeface="Arial" panose="020B0604020202020204" pitchFamily="34" charset="0"/>
                <a:cs typeface="Arial" panose="020B0604020202020204" pitchFamily="34" charset="0"/>
              </a:rPr>
              <a:t>KOLEDOVANJE</a:t>
            </a:r>
          </a:p>
        </p:txBody>
      </p:sp>
      <p:sp>
        <p:nvSpPr>
          <p:cNvPr id="3" name="Subtitle 2">
            <a:extLst>
              <a:ext uri="{FF2B5EF4-FFF2-40B4-BE49-F238E27FC236}">
                <a16:creationId xmlns:a16="http://schemas.microsoft.com/office/drawing/2014/main" id="{1A8438F5-221C-4576-B8F7-E5DF10155503}"/>
              </a:ext>
            </a:extLst>
          </p:cNvPr>
          <p:cNvSpPr>
            <a:spLocks noGrp="1"/>
          </p:cNvSpPr>
          <p:nvPr>
            <p:ph type="subTitle" idx="1"/>
          </p:nvPr>
        </p:nvSpPr>
        <p:spPr>
          <a:xfrm>
            <a:off x="1524000" y="1961322"/>
            <a:ext cx="9144000" cy="3296478"/>
          </a:xfrm>
        </p:spPr>
        <p:txBody>
          <a:bodyPr>
            <a:normAutofit/>
          </a:bodyPr>
          <a:lstStyle/>
          <a:p>
            <a:r>
              <a:rPr lang="sl-SI" sz="1800" b="0" i="0" dirty="0">
                <a:solidFill>
                  <a:srgbClr val="4D5156"/>
                </a:solidFill>
                <a:effectLst/>
                <a:latin typeface="arial" panose="020B0604020202020204" pitchFamily="34" charset="0"/>
              </a:rPr>
              <a:t>Koledovanje je star predkrščanski narodni običaj v času okrog novega leta. Kristjani so običaj prevzeli ter ga postavili v čas božiča. Koledniki se preoblečejo v svete tri kralje in hodijo po vaseh ter zbirajo darove za revne družine z otroki. Rimljani so prvi dan v mesecu imenovali calandae.</a:t>
            </a:r>
          </a:p>
          <a:p>
            <a:endParaRPr lang="sl-SI" dirty="0"/>
          </a:p>
        </p:txBody>
      </p:sp>
      <p:pic>
        <p:nvPicPr>
          <p:cNvPr id="4" name="Picture 2" descr="Kako so koledniki doživeli preporod">
            <a:extLst>
              <a:ext uri="{FF2B5EF4-FFF2-40B4-BE49-F238E27FC236}">
                <a16:creationId xmlns:a16="http://schemas.microsoft.com/office/drawing/2014/main" id="{7041553F-3ECD-4754-BFD6-1243CAA24A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7054" y="3733653"/>
            <a:ext cx="5971310" cy="2985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0185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23B8DD-4481-4C70-96D2-DC286CA24483}"/>
              </a:ext>
            </a:extLst>
          </p:cNvPr>
          <p:cNvSpPr>
            <a:spLocks noGrp="1"/>
          </p:cNvSpPr>
          <p:nvPr>
            <p:ph idx="1"/>
          </p:nvPr>
        </p:nvSpPr>
        <p:spPr>
          <a:xfrm>
            <a:off x="838200" y="808383"/>
            <a:ext cx="10515600" cy="5368580"/>
          </a:xfrm>
        </p:spPr>
        <p:txBody>
          <a:bodyPr/>
          <a:lstStyle/>
          <a:p>
            <a:pPr marL="0" indent="0">
              <a:buNone/>
            </a:pPr>
            <a:r>
              <a:rPr lang="sl-SI" dirty="0">
                <a:solidFill>
                  <a:srgbClr val="FF0000"/>
                </a:solidFill>
                <a:latin typeface="Arial" panose="020B0604020202020204" pitchFamily="34" charset="0"/>
                <a:cs typeface="Arial" panose="020B0604020202020204" pitchFamily="34" charset="0"/>
              </a:rPr>
              <a:t>26. DECEMBER – ŠTEFANOVO</a:t>
            </a:r>
          </a:p>
          <a:p>
            <a:pPr marL="0" indent="0">
              <a:buNone/>
            </a:pPr>
            <a:r>
              <a:rPr lang="sl-SI" sz="1800" dirty="0">
                <a:solidFill>
                  <a:srgbClr val="333333"/>
                </a:solidFill>
                <a:effectLst/>
                <a:latin typeface="Arial" panose="020B0604020202020204" pitchFamily="34" charset="0"/>
                <a:ea typeface="Times New Roman" panose="02020603050405020304" pitchFamily="18" charset="0"/>
              </a:rPr>
              <a:t>Na Štefanovo, 26. decembra, po mnogih naših krajih še danes blagoslavljajo konje, vodo in sol. S »Štefanovo soljo« potreseno polje je nekdaj bilo varno pred nevihtami, žegnana sol in žegnana voda pa sta pomagala pri zdravljenju bolezni človeka in živine.</a:t>
            </a:r>
          </a:p>
          <a:p>
            <a:endParaRPr lang="sl-SI" dirty="0"/>
          </a:p>
          <a:p>
            <a:endParaRPr lang="sl-SI" dirty="0"/>
          </a:p>
        </p:txBody>
      </p:sp>
      <p:pic>
        <p:nvPicPr>
          <p:cNvPr id="4" name="Picture 2" descr="Štefanov blagoslov konj v Križevcih pri Ljutomeru | Prlekija-on.net Ljutomer">
            <a:extLst>
              <a:ext uri="{FF2B5EF4-FFF2-40B4-BE49-F238E27FC236}">
                <a16:creationId xmlns:a16="http://schemas.microsoft.com/office/drawing/2014/main" id="{96ED649D-1E64-4394-9A1D-3EF36FCF31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3077"/>
          <a:stretch/>
        </p:blipFill>
        <p:spPr bwMode="auto">
          <a:xfrm>
            <a:off x="2838863" y="2501348"/>
            <a:ext cx="6096000" cy="3063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35156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C2D89F-F107-4628-AA3A-D789BBF55E30}"/>
              </a:ext>
            </a:extLst>
          </p:cNvPr>
          <p:cNvSpPr>
            <a:spLocks noGrp="1"/>
          </p:cNvSpPr>
          <p:nvPr>
            <p:ph idx="1"/>
          </p:nvPr>
        </p:nvSpPr>
        <p:spPr>
          <a:xfrm>
            <a:off x="838200" y="861391"/>
            <a:ext cx="10515600" cy="5315572"/>
          </a:xfrm>
        </p:spPr>
        <p:txBody>
          <a:bodyPr/>
          <a:lstStyle/>
          <a:p>
            <a:pPr marL="0" indent="0">
              <a:buNone/>
            </a:pPr>
            <a:r>
              <a:rPr lang="sl-SI" dirty="0">
                <a:solidFill>
                  <a:srgbClr val="FF0000"/>
                </a:solidFill>
                <a:latin typeface="Arial" panose="020B0604020202020204" pitchFamily="34" charset="0"/>
                <a:cs typeface="Arial" panose="020B0604020202020204" pitchFamily="34" charset="0"/>
              </a:rPr>
              <a:t>28. DECEMBER – TEPEŽNI DAN</a:t>
            </a:r>
          </a:p>
          <a:p>
            <a:pPr marL="0" indent="0">
              <a:buNone/>
            </a:pPr>
            <a:r>
              <a:rPr lang="sl-SI" sz="1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Tepežni dan, je bil težko pričakovan otroški praznik. Otroci so bili tega dne že navsezgodaj na nogah, saj niso mogli dočakati, da bodo vzeli v roke leskove šibe in z njimi natepežkali najprej mater in očeta, nato pa odbrzeli po vasi od hiše do hiše in med glasnim rompompomom tepežkali botre, strice, tete, sosede, vse po vrsti. Staršem naj otrokova, tepežkarjeva šiba prinese srečo, dekletu ženina, živini zdravje in sadnemu drevju rodovitnost.</a:t>
            </a:r>
            <a:br>
              <a:rPr lang="sl-SI" sz="1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br>
            <a:endParaRPr lang="sl-SI" sz="1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endParaRPr>
          </a:p>
          <a:p>
            <a:endParaRPr lang="sl-SI" sz="1600" dirty="0">
              <a:latin typeface="Arial" panose="020B0604020202020204" pitchFamily="34" charset="0"/>
              <a:cs typeface="Arial" panose="020B0604020202020204" pitchFamily="34" charset="0"/>
            </a:endParaRPr>
          </a:p>
          <a:p>
            <a:endParaRPr lang="sl-SI" dirty="0">
              <a:solidFill>
                <a:srgbClr val="FF0000"/>
              </a:solidFill>
              <a:latin typeface="Arial" panose="020B0604020202020204" pitchFamily="34" charset="0"/>
              <a:cs typeface="Arial" panose="020B0604020202020204" pitchFamily="34" charset="0"/>
            </a:endParaRPr>
          </a:p>
        </p:txBody>
      </p:sp>
      <p:pic>
        <p:nvPicPr>
          <p:cNvPr id="4" name="Picture 4" descr="tepežkanje hashtag on Twitter">
            <a:extLst>
              <a:ext uri="{FF2B5EF4-FFF2-40B4-BE49-F238E27FC236}">
                <a16:creationId xmlns:a16="http://schemas.microsoft.com/office/drawing/2014/main" id="{156376B6-D27F-4AB3-BAE7-9E71D5944A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47" t="11346" r="3187" b="11346"/>
          <a:stretch/>
        </p:blipFill>
        <p:spPr bwMode="auto">
          <a:xfrm>
            <a:off x="4106840" y="2833906"/>
            <a:ext cx="2732588" cy="3162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45346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FBB97EC-D37E-42E2-9A89-9EB8669B5A6E}"/>
              </a:ext>
            </a:extLst>
          </p:cNvPr>
          <p:cNvSpPr>
            <a:spLocks noGrp="1"/>
          </p:cNvSpPr>
          <p:nvPr>
            <p:ph type="subTitle" idx="1"/>
          </p:nvPr>
        </p:nvSpPr>
        <p:spPr>
          <a:xfrm>
            <a:off x="1060174" y="768626"/>
            <a:ext cx="9607826" cy="5022574"/>
          </a:xfrm>
        </p:spPr>
        <p:txBody>
          <a:bodyPr/>
          <a:lstStyle/>
          <a:p>
            <a:pPr algn="l"/>
            <a:r>
              <a:rPr lang="sl-SI" sz="2800" dirty="0">
                <a:solidFill>
                  <a:srgbClr val="FF0000"/>
                </a:solidFill>
                <a:latin typeface="Arial" panose="020B0604020202020204" pitchFamily="34" charset="0"/>
                <a:cs typeface="Arial" panose="020B0604020202020204" pitchFamily="34" charset="0"/>
              </a:rPr>
              <a:t>31. DECEMBER – SILVESTROVO</a:t>
            </a:r>
          </a:p>
          <a:p>
            <a:pPr algn="l"/>
            <a:r>
              <a:rPr lang="sl-SI" sz="1800" b="0" i="0" dirty="0">
                <a:effectLst/>
                <a:latin typeface="Arial" panose="020B0604020202020204" pitchFamily="34" charset="0"/>
              </a:rPr>
              <a:t>Silvestrovo, ali starega leta dan (31. dec.), je zadnji dan v letu. Ime mu je dal papež Silvester, ki na ta dan goduje.</a:t>
            </a:r>
          </a:p>
          <a:p>
            <a:pPr algn="l"/>
            <a:r>
              <a:rPr lang="sl-SI" sz="1800" b="0" i="0" dirty="0">
                <a:effectLst/>
                <a:latin typeface="Arial" panose="020B0604020202020204" pitchFamily="34" charset="0"/>
              </a:rPr>
              <a:t>Slovenci so zadnjemu dnevu v letu rekli staro leto, večeru pa drugi sveti večer. Silvestrov večer kot ga poznamo danes, je nastal mnogo kasneje. </a:t>
            </a:r>
          </a:p>
          <a:p>
            <a:pPr algn="l"/>
            <a:endParaRPr lang="sl-SI" sz="1800" b="0" i="0" dirty="0">
              <a:effectLst/>
              <a:latin typeface="Arial" panose="020B0604020202020204" pitchFamily="34" charset="0"/>
            </a:endParaRPr>
          </a:p>
          <a:p>
            <a:pPr rtl="0"/>
            <a:r>
              <a:rPr lang="sl-SI" sz="2800" b="0" i="0" dirty="0">
                <a:solidFill>
                  <a:srgbClr val="FF0000"/>
                </a:solidFill>
                <a:effectLst/>
                <a:latin typeface="Arial" panose="020B0604020202020204" pitchFamily="34" charset="0"/>
              </a:rPr>
              <a:t>LETOS silvestrovo preživimo doma z družino. </a:t>
            </a:r>
          </a:p>
          <a:p>
            <a:pPr rtl="0"/>
            <a:r>
              <a:rPr lang="sl-SI" sz="2800" b="0" i="0" dirty="0">
                <a:solidFill>
                  <a:srgbClr val="FF0000"/>
                </a:solidFill>
                <a:effectLst/>
                <a:latin typeface="Arial" panose="020B0604020202020204" pitchFamily="34" charset="0"/>
              </a:rPr>
              <a:t>S sorodniki in prijatelji si zaželimo srečo in zdravje, VENDAR PREKO TELEFONOV, ELEKTRONSKE POŠTE,...</a:t>
            </a:r>
          </a:p>
          <a:p>
            <a:pPr marL="457200" indent="-457200" algn="l" rtl="0">
              <a:buFont typeface="Arial" panose="020B0604020202020204" pitchFamily="34" charset="0"/>
              <a:buChar char="•"/>
            </a:pPr>
            <a:endParaRPr lang="sl-SI" sz="2800" b="0" i="0" dirty="0">
              <a:solidFill>
                <a:srgbClr val="FF0000"/>
              </a:solidFill>
              <a:effectLst/>
              <a:latin typeface="Arial" panose="020B0604020202020204" pitchFamily="34" charset="0"/>
            </a:endParaRPr>
          </a:p>
          <a:p>
            <a:pPr marL="342900" indent="-342900" algn="l">
              <a:buFont typeface="Arial" panose="020B0604020202020204" pitchFamily="34" charset="0"/>
              <a:buChar char="•"/>
            </a:pPr>
            <a:endParaRPr lang="sl-SI" b="0" i="0" dirty="0">
              <a:effectLst/>
              <a:latin typeface="Arial" panose="020B0604020202020204" pitchFamily="34" charset="0"/>
            </a:endParaRPr>
          </a:p>
          <a:p>
            <a:pPr marL="285750" indent="-285750" algn="l">
              <a:buFont typeface="Arial" panose="020B0604020202020204" pitchFamily="34" charset="0"/>
              <a:buChar char="•"/>
            </a:pPr>
            <a:endParaRPr lang="sl-SI" sz="1600" dirty="0">
              <a:solidFill>
                <a:srgbClr val="FF0000"/>
              </a:solidFill>
              <a:latin typeface="Arial" panose="020B0604020202020204" pitchFamily="34" charset="0"/>
              <a:cs typeface="Arial" panose="020B0604020202020204" pitchFamily="34" charset="0"/>
            </a:endParaRPr>
          </a:p>
        </p:txBody>
      </p:sp>
      <p:pic>
        <p:nvPicPr>
          <p:cNvPr id="4" name="Picture 2" descr="SILVESTROVO BREZ POKANJA] Bodi kul,... - Slovenska policija /The Slovenian  police | Фејсбук">
            <a:extLst>
              <a:ext uri="{FF2B5EF4-FFF2-40B4-BE49-F238E27FC236}">
                <a16:creationId xmlns:a16="http://schemas.microsoft.com/office/drawing/2014/main" id="{3D9BB524-7241-4909-8C5F-2054148647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1661" y="4768104"/>
            <a:ext cx="3162418" cy="1933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31184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43B9A-E56E-4923-A52E-A78CBA8E5F55}"/>
              </a:ext>
            </a:extLst>
          </p:cNvPr>
          <p:cNvSpPr>
            <a:spLocks noGrp="1"/>
          </p:cNvSpPr>
          <p:nvPr>
            <p:ph type="title"/>
          </p:nvPr>
        </p:nvSpPr>
        <p:spPr/>
        <p:txBody>
          <a:bodyPr>
            <a:noAutofit/>
          </a:bodyPr>
          <a:lstStyle/>
          <a:p>
            <a:pPr algn="ctr"/>
            <a:r>
              <a:rPr lang="sl-SI" sz="9600" dirty="0">
                <a:solidFill>
                  <a:srgbClr val="FF0000"/>
                </a:solidFill>
              </a:rPr>
              <a:t>SREČNO 2021</a:t>
            </a:r>
          </a:p>
        </p:txBody>
      </p:sp>
      <p:pic>
        <p:nvPicPr>
          <p:cNvPr id="4" name="Content Placeholder 3">
            <a:extLst>
              <a:ext uri="{FF2B5EF4-FFF2-40B4-BE49-F238E27FC236}">
                <a16:creationId xmlns:a16="http://schemas.microsoft.com/office/drawing/2014/main" id="{4884AC2C-3C6C-48B8-BB8E-F110226CEE4F}"/>
              </a:ext>
            </a:extLst>
          </p:cNvPr>
          <p:cNvPicPr>
            <a:picLocks noGrp="1" noChangeAspect="1" noChangeArrowheads="1"/>
          </p:cNvPicPr>
          <p:nvPr>
            <p:ph idx="1"/>
          </p:nvPr>
        </p:nvPicPr>
        <p:blipFill>
          <a:blip r:embed="rId2" cstate="print"/>
          <a:srcRect t="4001" r="1556" b="3201"/>
          <a:stretch>
            <a:fillRect/>
          </a:stretch>
        </p:blipFill>
        <p:spPr bwMode="auto">
          <a:xfrm>
            <a:off x="3210949" y="1825625"/>
            <a:ext cx="5770101" cy="4351338"/>
          </a:xfrm>
          <a:prstGeom prst="rect">
            <a:avLst/>
          </a:prstGeom>
          <a:noFill/>
          <a:ln w="9525">
            <a:noFill/>
            <a:miter lim="800000"/>
            <a:headEnd/>
            <a:tailEnd/>
          </a:ln>
          <a:effectLst/>
        </p:spPr>
      </p:pic>
    </p:spTree>
    <p:extLst>
      <p:ext uri="{BB962C8B-B14F-4D97-AF65-F5344CB8AC3E}">
        <p14:creationId xmlns:p14="http://schemas.microsoft.com/office/powerpoint/2010/main" val="2889617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DF39D-1B53-404A-972B-D2574A3506F0}"/>
              </a:ext>
            </a:extLst>
          </p:cNvPr>
          <p:cNvSpPr>
            <a:spLocks noGrp="1"/>
          </p:cNvSpPr>
          <p:nvPr>
            <p:ph type="ctrTitle"/>
          </p:nvPr>
        </p:nvSpPr>
        <p:spPr>
          <a:xfrm>
            <a:off x="1524000" y="1122363"/>
            <a:ext cx="9144000" cy="1102222"/>
          </a:xfrm>
        </p:spPr>
        <p:txBody>
          <a:bodyPr>
            <a:normAutofit/>
          </a:bodyPr>
          <a:lstStyle/>
          <a:p>
            <a:r>
              <a:rPr lang="sl-SI" sz="4000" b="1" dirty="0">
                <a:solidFill>
                  <a:srgbClr val="FF0000"/>
                </a:solidFill>
                <a:latin typeface="Arial" panose="020B0604020202020204" pitchFamily="34" charset="0"/>
                <a:cs typeface="Arial" panose="020B0604020202020204" pitchFamily="34" charset="0"/>
              </a:rPr>
              <a:t>KAJ  SO  PRAZNIKI?</a:t>
            </a:r>
            <a:endParaRPr lang="sl-SI" sz="4000" dirty="0">
              <a:solidFill>
                <a:srgbClr val="FF0000"/>
              </a:solidFill>
            </a:endParaRPr>
          </a:p>
        </p:txBody>
      </p:sp>
      <p:sp>
        <p:nvSpPr>
          <p:cNvPr id="5" name="Subtitle 4">
            <a:extLst>
              <a:ext uri="{FF2B5EF4-FFF2-40B4-BE49-F238E27FC236}">
                <a16:creationId xmlns:a16="http://schemas.microsoft.com/office/drawing/2014/main" id="{FD5D42BF-CA19-4A14-850B-2757F499C208}"/>
              </a:ext>
            </a:extLst>
          </p:cNvPr>
          <p:cNvSpPr>
            <a:spLocks noGrp="1"/>
          </p:cNvSpPr>
          <p:nvPr>
            <p:ph type="subTitle" idx="1"/>
          </p:nvPr>
        </p:nvSpPr>
        <p:spPr>
          <a:xfrm>
            <a:off x="1524000" y="2415654"/>
            <a:ext cx="9144000" cy="3534770"/>
          </a:xfrm>
        </p:spPr>
        <p:txBody>
          <a:bodyPr>
            <a:normAutofit/>
          </a:bodyPr>
          <a:lstStyle/>
          <a:p>
            <a:pPr marL="342900" indent="-342900" fontAlgn="auto">
              <a:lnSpc>
                <a:spcPct val="120000"/>
              </a:lnSpc>
              <a:spcBef>
                <a:spcPts val="0"/>
              </a:spcBef>
              <a:buFont typeface="Wingdings" panose="05000000000000000000" pitchFamily="2" charset="2"/>
              <a:buChar char="v"/>
            </a:pPr>
            <a:r>
              <a:rPr lang="sl-SI" sz="2400" dirty="0">
                <a:latin typeface="Arial" panose="020B0604020202020204" pitchFamily="34" charset="0"/>
              </a:rPr>
              <a:t>PRAZNIKI   SO  TISTI  DNEVI, KI  JIM  DAMO  </a:t>
            </a:r>
            <a:r>
              <a:rPr lang="sl-SI" sz="2400" b="1" dirty="0">
                <a:latin typeface="Arial" panose="020B0604020202020204" pitchFamily="34" charset="0"/>
              </a:rPr>
              <a:t>POSEBEN  POMEN</a:t>
            </a:r>
            <a:r>
              <a:rPr lang="sl-SI" sz="2400" dirty="0">
                <a:latin typeface="Arial" panose="020B0604020202020204" pitchFamily="34" charset="0"/>
              </a:rPr>
              <a:t> ALI  SO  POSVEČENI                                                        </a:t>
            </a:r>
            <a:r>
              <a:rPr lang="sl-SI" sz="2400" b="1" dirty="0">
                <a:latin typeface="Arial" panose="020B0604020202020204" pitchFamily="34" charset="0"/>
              </a:rPr>
              <a:t>NEKEMU  POSEBNEMU  DOGODKU</a:t>
            </a:r>
            <a:r>
              <a:rPr lang="sl-SI" sz="2400" b="1" dirty="0">
                <a:latin typeface="Arial" panose="020B0604020202020204" pitchFamily="34" charset="0"/>
                <a:cs typeface="Arial" panose="020B0604020202020204" pitchFamily="34" charset="0"/>
              </a:rPr>
              <a:t>.</a:t>
            </a:r>
          </a:p>
          <a:p>
            <a:pPr marL="285750" indent="-285750" fontAlgn="auto">
              <a:lnSpc>
                <a:spcPct val="120000"/>
              </a:lnSpc>
              <a:spcBef>
                <a:spcPts val="0"/>
              </a:spcBef>
              <a:buFont typeface="Wingdings" panose="05000000000000000000" pitchFamily="2" charset="2"/>
              <a:buChar char="v"/>
            </a:pPr>
            <a:endParaRPr lang="sl-SI" sz="16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r>
              <a:rPr lang="sl-SI" sz="2400" dirty="0">
                <a:latin typeface="Arial" panose="020B0604020202020204" pitchFamily="34" charset="0"/>
                <a:cs typeface="Arial" panose="020B0604020202020204" pitchFamily="34" charset="0"/>
              </a:rPr>
              <a:t>NEKATERI  PRAZNIKI  SO  POMEMBNI SAMO  ZA  POSAMEZNIKE, DRUGI  ZA  VSE  LJUDI.</a:t>
            </a:r>
          </a:p>
          <a:p>
            <a:endParaRPr lang="sl-SI" dirty="0"/>
          </a:p>
        </p:txBody>
      </p:sp>
    </p:spTree>
    <p:extLst>
      <p:ext uri="{BB962C8B-B14F-4D97-AF65-F5344CB8AC3E}">
        <p14:creationId xmlns:p14="http://schemas.microsoft.com/office/powerpoint/2010/main" val="26508893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B1B06-65DD-45D2-8BC3-B555D8CF69E5}"/>
              </a:ext>
            </a:extLst>
          </p:cNvPr>
          <p:cNvSpPr>
            <a:spLocks noGrp="1"/>
          </p:cNvSpPr>
          <p:nvPr>
            <p:ph type="ctrTitle"/>
          </p:nvPr>
        </p:nvSpPr>
        <p:spPr>
          <a:xfrm>
            <a:off x="1428466" y="753874"/>
            <a:ext cx="9144000" cy="1061279"/>
          </a:xfrm>
        </p:spPr>
        <p:txBody>
          <a:bodyPr>
            <a:normAutofit fontScale="90000"/>
          </a:bodyPr>
          <a:lstStyle/>
          <a:p>
            <a:r>
              <a:rPr lang="sl-SI" sz="4400" b="1" kern="0" dirty="0">
                <a:solidFill>
                  <a:srgbClr val="FF0000"/>
                </a:solidFill>
                <a:latin typeface="Arial" panose="020B0604020202020204" pitchFamily="34" charset="0"/>
                <a:cs typeface="Arial" panose="020B0604020202020204" pitchFamily="34" charset="0"/>
              </a:rPr>
              <a:t>DRŽAVNI  PRAZNIKI</a:t>
            </a:r>
            <a:r>
              <a:rPr lang="sl-SI" sz="4800" kern="0" dirty="0">
                <a:latin typeface="Arial" panose="020B0604020202020204" pitchFamily="34" charset="0"/>
                <a:cs typeface="Arial" panose="020B0604020202020204" pitchFamily="34" charset="0"/>
              </a:rPr>
              <a:t/>
            </a:r>
            <a:br>
              <a:rPr lang="sl-SI" sz="4800" kern="0" dirty="0">
                <a:latin typeface="Arial" panose="020B0604020202020204" pitchFamily="34" charset="0"/>
                <a:cs typeface="Arial" panose="020B0604020202020204" pitchFamily="34" charset="0"/>
              </a:rPr>
            </a:br>
            <a:endParaRPr lang="sl-SI" dirty="0"/>
          </a:p>
        </p:txBody>
      </p:sp>
      <p:sp>
        <p:nvSpPr>
          <p:cNvPr id="3" name="Subtitle 2">
            <a:extLst>
              <a:ext uri="{FF2B5EF4-FFF2-40B4-BE49-F238E27FC236}">
                <a16:creationId xmlns:a16="http://schemas.microsoft.com/office/drawing/2014/main" id="{70EAE1D1-C32A-426A-9FCE-1B78F5923CA3}"/>
              </a:ext>
            </a:extLst>
          </p:cNvPr>
          <p:cNvSpPr>
            <a:spLocks noGrp="1"/>
          </p:cNvSpPr>
          <p:nvPr>
            <p:ph type="subTitle" idx="1"/>
          </p:nvPr>
        </p:nvSpPr>
        <p:spPr>
          <a:xfrm>
            <a:off x="1524000" y="1528549"/>
            <a:ext cx="9144000" cy="4575577"/>
          </a:xfrm>
        </p:spPr>
        <p:txBody>
          <a:bodyPr/>
          <a:lstStyle/>
          <a:p>
            <a:pPr marL="342900" indent="-342900" fontAlgn="auto">
              <a:lnSpc>
                <a:spcPct val="120000"/>
              </a:lnSpc>
              <a:spcBef>
                <a:spcPts val="0"/>
              </a:spcBef>
              <a:buFont typeface="Wingdings" panose="05000000000000000000" pitchFamily="2" charset="2"/>
              <a:buChar char="v"/>
            </a:pPr>
            <a:r>
              <a:rPr lang="sl-SI" sz="2400" dirty="0">
                <a:latin typeface="Arial" panose="020B0604020202020204" pitchFamily="34" charset="0"/>
              </a:rPr>
              <a:t>POSVEČENI  SO  </a:t>
            </a:r>
            <a:r>
              <a:rPr lang="sl-SI" sz="2400" b="1" dirty="0">
                <a:latin typeface="Arial" panose="020B0604020202020204" pitchFamily="34" charset="0"/>
              </a:rPr>
              <a:t>POMEMBNIM   DOGODKOM  IZ  ZGODOVINE  NAŠE  DRŽAVE</a:t>
            </a:r>
          </a:p>
          <a:p>
            <a:pPr marL="0" indent="0" fontAlgn="auto">
              <a:lnSpc>
                <a:spcPct val="120000"/>
              </a:lnSpc>
              <a:spcBef>
                <a:spcPts val="0"/>
              </a:spcBef>
              <a:buNone/>
            </a:pPr>
            <a:endParaRPr lang="sl-SI" sz="1600" dirty="0">
              <a:latin typeface="Arial" panose="020B0604020202020204" pitchFamily="34" charset="0"/>
            </a:endParaRPr>
          </a:p>
          <a:p>
            <a:pPr marL="457200" indent="-457200" fontAlgn="auto">
              <a:lnSpc>
                <a:spcPct val="120000"/>
              </a:lnSpc>
              <a:spcBef>
                <a:spcPts val="0"/>
              </a:spcBef>
              <a:buFont typeface="Wingdings" panose="05000000000000000000" pitchFamily="2" charset="2"/>
              <a:buChar char="v"/>
            </a:pPr>
            <a:r>
              <a:rPr lang="sl-SI" sz="2400" dirty="0">
                <a:latin typeface="Arial" panose="020B0604020202020204" pitchFamily="34" charset="0"/>
              </a:rPr>
              <a:t>DRŽAVNI  PRAZNIK  JE  </a:t>
            </a:r>
            <a:r>
              <a:rPr lang="sl-SI" sz="2400" b="1" dirty="0">
                <a:latin typeface="Arial" panose="020B0604020202020204" pitchFamily="34" charset="0"/>
              </a:rPr>
              <a:t>PRAZNIK  VSEH  SLOVENCEV</a:t>
            </a:r>
          </a:p>
          <a:p>
            <a:pPr marL="0" indent="0" fontAlgn="auto">
              <a:lnSpc>
                <a:spcPct val="120000"/>
              </a:lnSpc>
              <a:spcBef>
                <a:spcPts val="0"/>
              </a:spcBef>
              <a:buNone/>
            </a:pPr>
            <a:endParaRPr lang="sl-SI" sz="1600" dirty="0">
              <a:latin typeface="Arial" panose="020B0604020202020204" pitchFamily="34" charset="0"/>
            </a:endParaRPr>
          </a:p>
          <a:p>
            <a:pPr marL="342900" indent="-342900" fontAlgn="auto">
              <a:lnSpc>
                <a:spcPct val="120000"/>
              </a:lnSpc>
              <a:spcBef>
                <a:spcPts val="0"/>
              </a:spcBef>
              <a:buFont typeface="Wingdings" panose="05000000000000000000" pitchFamily="2" charset="2"/>
              <a:buChar char="v"/>
            </a:pPr>
            <a:r>
              <a:rPr lang="sl-SI" sz="2400" kern="0" dirty="0">
                <a:latin typeface="Arial" panose="020B0604020202020204" pitchFamily="34" charset="0"/>
              </a:rPr>
              <a:t>PONAVADI   SO   DELA   PROSTI  DNEVI, KO  NAM  NI  TREBA  V  ŠOLO  IN  V  SLUŽBO</a:t>
            </a:r>
          </a:p>
          <a:p>
            <a:pPr fontAlgn="auto">
              <a:lnSpc>
                <a:spcPct val="120000"/>
              </a:lnSpc>
              <a:spcBef>
                <a:spcPts val="0"/>
              </a:spcBef>
            </a:pPr>
            <a:endParaRPr lang="sl-SI" sz="2400" kern="0" dirty="0">
              <a:latin typeface="Arial" panose="020B0604020202020204" pitchFamily="34" charset="0"/>
            </a:endParaRPr>
          </a:p>
          <a:p>
            <a:pPr marL="342900" indent="-342900" fontAlgn="auto">
              <a:lnSpc>
                <a:spcPct val="120000"/>
              </a:lnSpc>
              <a:spcBef>
                <a:spcPts val="0"/>
              </a:spcBef>
              <a:buFont typeface="Wingdings" panose="05000000000000000000" pitchFamily="2" charset="2"/>
              <a:buChar char="v"/>
            </a:pPr>
            <a:r>
              <a:rPr lang="sl-SI" sz="2400" kern="0" dirty="0">
                <a:latin typeface="Arial" panose="020B0604020202020204" pitchFamily="34" charset="0"/>
              </a:rPr>
              <a:t>IZOBESIMO  SLOVENSKE  ZASTAVE,                                   NA  PROSLAVAH  POJEMO  SLOVENSKO  HIMNO</a:t>
            </a:r>
          </a:p>
          <a:p>
            <a:pPr marL="342900" indent="-342900" fontAlgn="auto">
              <a:lnSpc>
                <a:spcPct val="120000"/>
              </a:lnSpc>
              <a:spcBef>
                <a:spcPts val="0"/>
              </a:spcBef>
              <a:buFont typeface="Wingdings" panose="05000000000000000000" pitchFamily="2" charset="2"/>
              <a:buChar char="v"/>
            </a:pPr>
            <a:endParaRPr lang="sl-SI" sz="2400" kern="0" dirty="0">
              <a:latin typeface="Arial" panose="020B0604020202020204" pitchFamily="34" charset="0"/>
            </a:endParaRPr>
          </a:p>
          <a:p>
            <a:endParaRPr lang="sl-SI" dirty="0"/>
          </a:p>
        </p:txBody>
      </p:sp>
    </p:spTree>
    <p:extLst>
      <p:ext uri="{BB962C8B-B14F-4D97-AF65-F5344CB8AC3E}">
        <p14:creationId xmlns:p14="http://schemas.microsoft.com/office/powerpoint/2010/main" val="11821758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E97A-F613-4DB5-AF96-F0C40484AE2F}"/>
              </a:ext>
            </a:extLst>
          </p:cNvPr>
          <p:cNvSpPr>
            <a:spLocks noGrp="1"/>
          </p:cNvSpPr>
          <p:nvPr>
            <p:ph type="title"/>
          </p:nvPr>
        </p:nvSpPr>
        <p:spPr/>
        <p:txBody>
          <a:bodyPr/>
          <a:lstStyle/>
          <a:p>
            <a:pPr algn="ctr"/>
            <a:r>
              <a:rPr lang="sl-SI" dirty="0"/>
              <a:t>DRŽAVNI SIMBOLI</a:t>
            </a:r>
          </a:p>
        </p:txBody>
      </p:sp>
      <p:pic>
        <p:nvPicPr>
          <p:cNvPr id="4" name="Slika 4">
            <a:extLst>
              <a:ext uri="{FF2B5EF4-FFF2-40B4-BE49-F238E27FC236}">
                <a16:creationId xmlns:a16="http://schemas.microsoft.com/office/drawing/2014/main" id="{BFD12D31-FAC4-42AB-BAAB-94BEBD930703}"/>
              </a:ext>
            </a:extLst>
          </p:cNvPr>
          <p:cNvPicPr>
            <a:picLocks noGrp="1"/>
          </p:cNvPicPr>
          <p:nvPr>
            <p:ph idx="1"/>
          </p:nvPr>
        </p:nvPicPr>
        <p:blipFill>
          <a:blip r:embed="rId2" cstate="print"/>
          <a:srcRect/>
          <a:stretch>
            <a:fillRect/>
          </a:stretch>
        </p:blipFill>
        <p:spPr bwMode="auto">
          <a:xfrm>
            <a:off x="709684" y="1337482"/>
            <a:ext cx="3875964" cy="1978924"/>
          </a:xfrm>
          <a:prstGeom prst="rect">
            <a:avLst/>
          </a:prstGeom>
          <a:ln>
            <a:noFill/>
          </a:ln>
          <a:effectLst>
            <a:outerShdw blurRad="190500" algn="tl" rotWithShape="0">
              <a:srgbClr val="000000">
                <a:alpha val="70000"/>
              </a:srgbClr>
            </a:outerShdw>
          </a:effectLst>
        </p:spPr>
      </p:pic>
      <p:pic>
        <p:nvPicPr>
          <p:cNvPr id="5" name="Slika 3">
            <a:extLst>
              <a:ext uri="{FF2B5EF4-FFF2-40B4-BE49-F238E27FC236}">
                <a16:creationId xmlns:a16="http://schemas.microsoft.com/office/drawing/2014/main" id="{043AAF83-E17D-49EF-9C42-EFC7005E6EC8}"/>
              </a:ext>
            </a:extLst>
          </p:cNvPr>
          <p:cNvPicPr/>
          <p:nvPr/>
        </p:nvPicPr>
        <p:blipFill>
          <a:blip r:embed="rId3" cstate="print"/>
          <a:srcRect/>
          <a:stretch>
            <a:fillRect/>
          </a:stretch>
        </p:blipFill>
        <p:spPr bwMode="auto">
          <a:xfrm>
            <a:off x="1259632" y="3501008"/>
            <a:ext cx="2448272" cy="2808312"/>
          </a:xfrm>
          <a:prstGeom prst="rect">
            <a:avLst/>
          </a:prstGeom>
          <a:ln>
            <a:noFill/>
          </a:ln>
          <a:effectLst>
            <a:outerShdw blurRad="190500" algn="tl" rotWithShape="0">
              <a:srgbClr val="000000">
                <a:alpha val="70000"/>
              </a:srgbClr>
            </a:outerShdw>
          </a:effectLst>
        </p:spPr>
      </p:pic>
      <p:pic>
        <p:nvPicPr>
          <p:cNvPr id="6" name="Slika 5">
            <a:extLst>
              <a:ext uri="{FF2B5EF4-FFF2-40B4-BE49-F238E27FC236}">
                <a16:creationId xmlns:a16="http://schemas.microsoft.com/office/drawing/2014/main" id="{421B86CB-F1B1-496D-A08C-CD15A2CFEE81}"/>
              </a:ext>
            </a:extLst>
          </p:cNvPr>
          <p:cNvPicPr/>
          <p:nvPr/>
        </p:nvPicPr>
        <p:blipFill>
          <a:blip r:embed="rId4" cstate="print"/>
          <a:srcRect r="52339"/>
          <a:stretch>
            <a:fillRect/>
          </a:stretch>
        </p:blipFill>
        <p:spPr bwMode="auto">
          <a:xfrm>
            <a:off x="6878471" y="1180599"/>
            <a:ext cx="3470550" cy="5351717"/>
          </a:xfrm>
          <a:prstGeom prst="rect">
            <a:avLst/>
          </a:prstGeom>
          <a:ln>
            <a:noFill/>
          </a:ln>
          <a:effectLst>
            <a:softEdge rad="112500"/>
          </a:effectLst>
        </p:spPr>
      </p:pic>
    </p:spTree>
    <p:extLst>
      <p:ext uri="{BB962C8B-B14F-4D97-AF65-F5344CB8AC3E}">
        <p14:creationId xmlns:p14="http://schemas.microsoft.com/office/powerpoint/2010/main" val="1111253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1D2D0-0E6E-4E6F-A1D7-8989D914D230}"/>
              </a:ext>
            </a:extLst>
          </p:cNvPr>
          <p:cNvSpPr>
            <a:spLocks noGrp="1"/>
          </p:cNvSpPr>
          <p:nvPr>
            <p:ph type="title"/>
          </p:nvPr>
        </p:nvSpPr>
        <p:spPr/>
        <p:txBody>
          <a:bodyPr>
            <a:normAutofit/>
          </a:bodyPr>
          <a:lstStyle/>
          <a:p>
            <a:pPr algn="ctr"/>
            <a:r>
              <a:rPr lang="sl-SI" sz="4000" dirty="0">
                <a:solidFill>
                  <a:srgbClr val="FF0000"/>
                </a:solidFill>
                <a:latin typeface="Arial" panose="020B0604020202020204" pitchFamily="34" charset="0"/>
                <a:cs typeface="Arial" panose="020B0604020202020204" pitchFamily="34" charset="0"/>
              </a:rPr>
              <a:t>OSEBNI PRAZNIKI</a:t>
            </a:r>
          </a:p>
        </p:txBody>
      </p:sp>
      <p:sp>
        <p:nvSpPr>
          <p:cNvPr id="3" name="Content Placeholder 2">
            <a:extLst>
              <a:ext uri="{FF2B5EF4-FFF2-40B4-BE49-F238E27FC236}">
                <a16:creationId xmlns:a16="http://schemas.microsoft.com/office/drawing/2014/main" id="{169E19A3-60F8-434C-901C-A176AEAECA3C}"/>
              </a:ext>
            </a:extLst>
          </p:cNvPr>
          <p:cNvSpPr>
            <a:spLocks noGrp="1"/>
          </p:cNvSpPr>
          <p:nvPr>
            <p:ph idx="1"/>
          </p:nvPr>
        </p:nvSpPr>
        <p:spPr>
          <a:xfrm>
            <a:off x="815009" y="1825625"/>
            <a:ext cx="10515600" cy="4351338"/>
          </a:xfrm>
        </p:spPr>
        <p:txBody>
          <a:bodyPr/>
          <a:lstStyle/>
          <a:p>
            <a:pPr fontAlgn="auto">
              <a:lnSpc>
                <a:spcPct val="120000"/>
              </a:lnSpc>
              <a:spcBef>
                <a:spcPts val="0"/>
              </a:spcBef>
              <a:buFont typeface="Wingdings" panose="05000000000000000000" pitchFamily="2" charset="2"/>
              <a:buChar char="v"/>
            </a:pPr>
            <a:r>
              <a:rPr lang="sl-SI" sz="2800" dirty="0">
                <a:latin typeface="Arial" panose="020B0604020202020204" pitchFamily="34" charset="0"/>
              </a:rPr>
              <a:t> </a:t>
            </a:r>
            <a:r>
              <a:rPr lang="sl-SI" sz="2400" dirty="0">
                <a:latin typeface="Arial" panose="020B0604020202020204" pitchFamily="34" charset="0"/>
              </a:rPr>
              <a:t>POSVEČENI  SO  DOGODKOM,  KI  SO  POMEBNI </a:t>
            </a:r>
            <a:r>
              <a:rPr lang="sl-SI" sz="2400" b="1" dirty="0">
                <a:latin typeface="Arial" panose="020B0604020202020204" pitchFamily="34" charset="0"/>
              </a:rPr>
              <a:t>ZA  POSAMEZNIKA</a:t>
            </a:r>
          </a:p>
          <a:p>
            <a:pPr marL="0" indent="0" fontAlgn="auto">
              <a:lnSpc>
                <a:spcPct val="120000"/>
              </a:lnSpc>
              <a:spcBef>
                <a:spcPts val="0"/>
              </a:spcBef>
              <a:buNone/>
            </a:pPr>
            <a:endParaRPr lang="sl-SI" sz="2400" dirty="0">
              <a:latin typeface="Arial" panose="020B0604020202020204" pitchFamily="34" charset="0"/>
            </a:endParaRPr>
          </a:p>
          <a:p>
            <a:pPr fontAlgn="auto">
              <a:lnSpc>
                <a:spcPct val="120000"/>
              </a:lnSpc>
              <a:spcBef>
                <a:spcPts val="0"/>
              </a:spcBef>
              <a:buFont typeface="Wingdings" panose="05000000000000000000" pitchFamily="2" charset="2"/>
              <a:buChar char="v"/>
            </a:pPr>
            <a:r>
              <a:rPr lang="sl-SI" sz="2400" dirty="0">
                <a:latin typeface="Arial" panose="020B0604020202020204" pitchFamily="34" charset="0"/>
              </a:rPr>
              <a:t> TISTI  DAN  PRAZNUJE  SAMO  DOLOČENA  OSEBA</a:t>
            </a:r>
          </a:p>
          <a:p>
            <a:pPr marL="0" indent="0" fontAlgn="auto">
              <a:lnSpc>
                <a:spcPct val="120000"/>
              </a:lnSpc>
              <a:spcBef>
                <a:spcPts val="0"/>
              </a:spcBef>
              <a:buNone/>
            </a:pPr>
            <a:endParaRPr lang="sl-SI" sz="2400" dirty="0">
              <a:latin typeface="Arial" panose="020B0604020202020204" pitchFamily="34" charset="0"/>
            </a:endParaRPr>
          </a:p>
          <a:p>
            <a:pPr fontAlgn="auto">
              <a:lnSpc>
                <a:spcPct val="120000"/>
              </a:lnSpc>
              <a:spcBef>
                <a:spcPts val="0"/>
              </a:spcBef>
              <a:buFont typeface="Wingdings" panose="05000000000000000000" pitchFamily="2" charset="2"/>
              <a:buChar char="v"/>
            </a:pPr>
            <a:r>
              <a:rPr lang="sl-SI" sz="2400" dirty="0">
                <a:latin typeface="Arial" panose="020B0604020202020204" pitchFamily="34" charset="0"/>
              </a:rPr>
              <a:t> ROJSTNI  DAN,  GOD,  POROKA,  PRVI  ŠOLSKI  DAN,  DOBRA  UVRSTITEV  NA  TEKMOVANJU …</a:t>
            </a:r>
          </a:p>
          <a:p>
            <a:endParaRPr lang="sl-SI" dirty="0"/>
          </a:p>
        </p:txBody>
      </p:sp>
      <p:pic>
        <p:nvPicPr>
          <p:cNvPr id="4" name="Picture 2" descr="http://images.24ur.com/media/images/600xX/Jul2008/60158228.jpg?d41d">
            <a:extLst>
              <a:ext uri="{FF2B5EF4-FFF2-40B4-BE49-F238E27FC236}">
                <a16:creationId xmlns:a16="http://schemas.microsoft.com/office/drawing/2014/main" id="{933F8335-8310-44B4-9C89-F12D836BCC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302" y="5155096"/>
            <a:ext cx="2434002" cy="161861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Predmet 1">
            <a:extLst>
              <a:ext uri="{FF2B5EF4-FFF2-40B4-BE49-F238E27FC236}">
                <a16:creationId xmlns:a16="http://schemas.microsoft.com/office/drawing/2014/main" id="{10C742BE-9F74-436F-BFF2-7EE41E9B9ECD}"/>
              </a:ext>
            </a:extLst>
          </p:cNvPr>
          <p:cNvGraphicFramePr>
            <a:graphicFrameLocks noChangeAspect="1"/>
          </p:cNvGraphicFramePr>
          <p:nvPr>
            <p:extLst>
              <p:ext uri="{D42A27DB-BD31-4B8C-83A1-F6EECF244321}">
                <p14:modId xmlns:p14="http://schemas.microsoft.com/office/powerpoint/2010/main" val="3365844798"/>
              </p:ext>
            </p:extLst>
          </p:nvPr>
        </p:nvGraphicFramePr>
        <p:xfrm>
          <a:off x="3889602" y="5112192"/>
          <a:ext cx="1983428" cy="1560668"/>
        </p:xfrm>
        <a:graphic>
          <a:graphicData uri="http://schemas.openxmlformats.org/presentationml/2006/ole">
            <mc:AlternateContent xmlns:mc="http://schemas.openxmlformats.org/markup-compatibility/2006">
              <mc:Choice xmlns:v="urn:schemas-microsoft-com:vml" Requires="v">
                <p:oleObj spid="_x0000_s1026" name="Image" r:id="rId4" imgW="17409240" imgH="15618960" progId="Photoshop.Image.13">
                  <p:embed/>
                </p:oleObj>
              </mc:Choice>
              <mc:Fallback>
                <p:oleObj name="Image" r:id="rId4" imgW="17409240" imgH="15618960" progId="Photoshop.Image.13">
                  <p:embed/>
                  <p:pic>
                    <p:nvPicPr>
                      <p:cNvPr id="2" name="Predmet 1"/>
                      <p:cNvPicPr/>
                      <p:nvPr/>
                    </p:nvPicPr>
                    <p:blipFill>
                      <a:blip r:embed="rId5"/>
                      <a:stretch>
                        <a:fillRect/>
                      </a:stretch>
                    </p:blipFill>
                    <p:spPr>
                      <a:xfrm>
                        <a:off x="3889602" y="5112192"/>
                        <a:ext cx="1983428" cy="1560668"/>
                      </a:xfrm>
                      <a:prstGeom prst="rect">
                        <a:avLst/>
                      </a:prstGeom>
                    </p:spPr>
                  </p:pic>
                </p:oleObj>
              </mc:Fallback>
            </mc:AlternateContent>
          </a:graphicData>
        </a:graphic>
      </p:graphicFrame>
      <p:pic>
        <p:nvPicPr>
          <p:cNvPr id="6" name="Picture 4" descr="http://www.nevesta.si/wp-content/uploads/2011/03/poroka-prstani-300x200.jpg">
            <a:extLst>
              <a:ext uri="{FF2B5EF4-FFF2-40B4-BE49-F238E27FC236}">
                <a16:creationId xmlns:a16="http://schemas.microsoft.com/office/drawing/2014/main" id="{EC3C446E-9531-40B4-83D5-1BA3F55DE2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6254" y="5112192"/>
            <a:ext cx="2341002" cy="1560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86713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FED05-152B-4B29-B692-6A973457133D}"/>
              </a:ext>
            </a:extLst>
          </p:cNvPr>
          <p:cNvSpPr>
            <a:spLocks noGrp="1"/>
          </p:cNvSpPr>
          <p:nvPr>
            <p:ph type="title"/>
          </p:nvPr>
        </p:nvSpPr>
        <p:spPr/>
        <p:txBody>
          <a:bodyPr>
            <a:normAutofit/>
          </a:bodyPr>
          <a:lstStyle/>
          <a:p>
            <a:pPr algn="ctr"/>
            <a:r>
              <a:rPr lang="sl-SI" sz="4000" dirty="0">
                <a:solidFill>
                  <a:srgbClr val="FF0000"/>
                </a:solidFill>
                <a:latin typeface="Arial" panose="020B0604020202020204" pitchFamily="34" charset="0"/>
                <a:cs typeface="Arial" panose="020B0604020202020204" pitchFamily="34" charset="0"/>
              </a:rPr>
              <a:t>VERSKI PRAZNIKI</a:t>
            </a:r>
          </a:p>
        </p:txBody>
      </p:sp>
      <p:sp>
        <p:nvSpPr>
          <p:cNvPr id="3" name="Content Placeholder 2">
            <a:extLst>
              <a:ext uri="{FF2B5EF4-FFF2-40B4-BE49-F238E27FC236}">
                <a16:creationId xmlns:a16="http://schemas.microsoft.com/office/drawing/2014/main" id="{7C514869-2960-4AD1-8503-58BDB2E3ACE3}"/>
              </a:ext>
            </a:extLst>
          </p:cNvPr>
          <p:cNvSpPr>
            <a:spLocks noGrp="1"/>
          </p:cNvSpPr>
          <p:nvPr>
            <p:ph idx="1"/>
          </p:nvPr>
        </p:nvSpPr>
        <p:spPr/>
        <p:txBody>
          <a:bodyPr/>
          <a:lstStyle/>
          <a:p>
            <a:pPr fontAlgn="auto">
              <a:lnSpc>
                <a:spcPct val="120000"/>
              </a:lnSpc>
              <a:spcBef>
                <a:spcPts val="0"/>
              </a:spcBef>
              <a:buFont typeface="Wingdings" panose="05000000000000000000" pitchFamily="2" charset="2"/>
              <a:buChar char="v"/>
            </a:pPr>
            <a:r>
              <a:rPr lang="sl-SI" sz="2800" dirty="0">
                <a:latin typeface="Arial" panose="020B0604020202020204" pitchFamily="34" charset="0"/>
              </a:rPr>
              <a:t> </a:t>
            </a:r>
            <a:r>
              <a:rPr lang="sl-SI" sz="2400" dirty="0">
                <a:latin typeface="Arial" panose="020B0604020202020204" pitchFamily="34" charset="0"/>
              </a:rPr>
              <a:t>POSVEČENI  SO  DOGODKOM,  </a:t>
            </a:r>
          </a:p>
          <a:p>
            <a:pPr marL="0" indent="0" fontAlgn="auto">
              <a:lnSpc>
                <a:spcPct val="120000"/>
              </a:lnSpc>
              <a:spcBef>
                <a:spcPts val="0"/>
              </a:spcBef>
              <a:buNone/>
            </a:pPr>
            <a:r>
              <a:rPr lang="sl-SI" sz="2400" dirty="0">
                <a:latin typeface="Arial" panose="020B0604020202020204" pitchFamily="34" charset="0"/>
              </a:rPr>
              <a:t>     KI  SO  POMEMBNI   </a:t>
            </a:r>
            <a:r>
              <a:rPr lang="sl-SI" sz="2400" b="1" dirty="0">
                <a:latin typeface="Arial" panose="020B0604020202020204" pitchFamily="34" charset="0"/>
              </a:rPr>
              <a:t>ZA   DOLOČENO  VERO</a:t>
            </a:r>
          </a:p>
          <a:p>
            <a:pPr marL="0" indent="0" fontAlgn="auto">
              <a:lnSpc>
                <a:spcPct val="120000"/>
              </a:lnSpc>
              <a:spcBef>
                <a:spcPts val="0"/>
              </a:spcBef>
              <a:buNone/>
            </a:pPr>
            <a:endParaRPr lang="sl-SI" sz="2400" dirty="0">
              <a:latin typeface="Arial" panose="020B0604020202020204" pitchFamily="34" charset="0"/>
            </a:endParaRPr>
          </a:p>
          <a:p>
            <a:pPr fontAlgn="auto">
              <a:lnSpc>
                <a:spcPct val="120000"/>
              </a:lnSpc>
              <a:spcBef>
                <a:spcPts val="0"/>
              </a:spcBef>
              <a:buFont typeface="Wingdings" panose="05000000000000000000" pitchFamily="2" charset="2"/>
              <a:buChar char="v"/>
            </a:pPr>
            <a:r>
              <a:rPr lang="sl-SI" sz="2400" dirty="0">
                <a:latin typeface="Arial" panose="020B0604020202020204" pitchFamily="34" charset="0"/>
              </a:rPr>
              <a:t> PRAZNUJEJO  JIH  VERNI  LJUDJE</a:t>
            </a:r>
          </a:p>
          <a:p>
            <a:endParaRPr lang="sl-SI" dirty="0"/>
          </a:p>
        </p:txBody>
      </p:sp>
      <p:pic>
        <p:nvPicPr>
          <p:cNvPr id="4" name="Picture 2" descr="http://radio.ognjisce.si/get_img?NrImage=1&amp;NrArticle=3527">
            <a:extLst>
              <a:ext uri="{FF2B5EF4-FFF2-40B4-BE49-F238E27FC236}">
                <a16:creationId xmlns:a16="http://schemas.microsoft.com/office/drawing/2014/main" id="{C4D0E226-4155-475B-B17A-055A4D219A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5704" y="4095574"/>
            <a:ext cx="1886136" cy="16385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katoliska-cerkev.si/img/news/2012/11-nov/958dad8e2edcd82ceb9c249340a0dafb07943198.jpg">
            <a:extLst>
              <a:ext uri="{FF2B5EF4-FFF2-40B4-BE49-F238E27FC236}">
                <a16:creationId xmlns:a16="http://schemas.microsoft.com/office/drawing/2014/main" id="{1E664204-6AD9-41C7-8F6E-4498280ADB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3806" y="4095573"/>
            <a:ext cx="2913033" cy="1638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77550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1344E-EC28-4D1F-9C6A-B97240F46FF3}"/>
              </a:ext>
            </a:extLst>
          </p:cNvPr>
          <p:cNvSpPr>
            <a:spLocks noGrp="1"/>
          </p:cNvSpPr>
          <p:nvPr>
            <p:ph type="title"/>
          </p:nvPr>
        </p:nvSpPr>
        <p:spPr>
          <a:xfrm>
            <a:off x="838200" y="365125"/>
            <a:ext cx="10515600" cy="5532092"/>
          </a:xfrm>
        </p:spPr>
        <p:txBody>
          <a:bodyPr>
            <a:normAutofit/>
          </a:bodyPr>
          <a:lstStyle/>
          <a:p>
            <a:pPr algn="ctr"/>
            <a:r>
              <a:rPr lang="sl-SI" sz="6000" dirty="0">
                <a:solidFill>
                  <a:srgbClr val="FF0000"/>
                </a:solidFill>
              </a:rPr>
              <a:t>PRAZNIKI, KI JIH PRAZNUJEMO         DECEMBRA</a:t>
            </a:r>
          </a:p>
        </p:txBody>
      </p:sp>
    </p:spTree>
    <p:extLst>
      <p:ext uri="{BB962C8B-B14F-4D97-AF65-F5344CB8AC3E}">
        <p14:creationId xmlns:p14="http://schemas.microsoft.com/office/powerpoint/2010/main" val="758151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43294-FDC8-4AA0-BB2B-8813D67B4495}"/>
              </a:ext>
            </a:extLst>
          </p:cNvPr>
          <p:cNvSpPr>
            <a:spLocks noGrp="1"/>
          </p:cNvSpPr>
          <p:nvPr>
            <p:ph type="title"/>
          </p:nvPr>
        </p:nvSpPr>
        <p:spPr/>
        <p:txBody>
          <a:bodyPr>
            <a:normAutofit/>
          </a:bodyPr>
          <a:lstStyle/>
          <a:p>
            <a:pPr algn="ctr"/>
            <a:r>
              <a:rPr lang="sl-SI" sz="4000" dirty="0">
                <a:solidFill>
                  <a:srgbClr val="FF0000"/>
                </a:solidFill>
                <a:latin typeface="Arial" panose="020B0604020202020204" pitchFamily="34" charset="0"/>
                <a:cs typeface="Arial" panose="020B0604020202020204" pitchFamily="34" charset="0"/>
              </a:rPr>
              <a:t>BOŽIČ – 25. DECEMBER</a:t>
            </a:r>
          </a:p>
        </p:txBody>
      </p:sp>
      <p:sp>
        <p:nvSpPr>
          <p:cNvPr id="3" name="Content Placeholder 2">
            <a:extLst>
              <a:ext uri="{FF2B5EF4-FFF2-40B4-BE49-F238E27FC236}">
                <a16:creationId xmlns:a16="http://schemas.microsoft.com/office/drawing/2014/main" id="{4189478A-1BF3-4D51-8711-AE23E1CD4D0E}"/>
              </a:ext>
            </a:extLst>
          </p:cNvPr>
          <p:cNvSpPr>
            <a:spLocks noGrp="1"/>
          </p:cNvSpPr>
          <p:nvPr>
            <p:ph idx="1"/>
          </p:nvPr>
        </p:nvSpPr>
        <p:spPr/>
        <p:txBody>
          <a:bodyPr/>
          <a:lstStyle/>
          <a:p>
            <a:pPr eaLnBrk="1" hangingPunct="1">
              <a:spcBef>
                <a:spcPts val="0"/>
              </a:spcBef>
              <a:buFont typeface="Wingdings" panose="05000000000000000000" pitchFamily="2" charset="2"/>
              <a:buChar char="v"/>
            </a:pPr>
            <a:r>
              <a:rPr lang="sl-SI" sz="2400" dirty="0">
                <a:latin typeface="Arial" panose="020B0604020202020204" pitchFamily="34" charset="0"/>
                <a:cs typeface="Arial" panose="020B0604020202020204" pitchFamily="34" charset="0"/>
              </a:rPr>
              <a:t> KRŠČANSKI  PRAZNIK</a:t>
            </a:r>
          </a:p>
          <a:p>
            <a:pPr marL="0" indent="0" eaLnBrk="1" hangingPunct="1">
              <a:spcBef>
                <a:spcPts val="0"/>
              </a:spcBef>
              <a:buNone/>
            </a:pPr>
            <a:endParaRPr lang="sl-SI" sz="2400" dirty="0">
              <a:latin typeface="Arial" panose="020B0604020202020204" pitchFamily="34" charset="0"/>
              <a:cs typeface="Arial" panose="020B0604020202020204" pitchFamily="34" charset="0"/>
            </a:endParaRPr>
          </a:p>
          <a:p>
            <a:pPr marL="0" indent="0" eaLnBrk="1" hangingPunct="1">
              <a:spcBef>
                <a:spcPts val="0"/>
              </a:spcBef>
              <a:buNone/>
            </a:pPr>
            <a:endParaRPr lang="sl-SI" sz="2400" dirty="0">
              <a:latin typeface="Arial" panose="020B0604020202020204" pitchFamily="34" charset="0"/>
              <a:cs typeface="Arial" panose="020B0604020202020204" pitchFamily="34" charset="0"/>
            </a:endParaRPr>
          </a:p>
          <a:p>
            <a:pPr eaLnBrk="1" hangingPunct="1">
              <a:spcBef>
                <a:spcPts val="0"/>
              </a:spcBef>
              <a:buFont typeface="Wingdings" panose="05000000000000000000" pitchFamily="2" charset="2"/>
              <a:buChar char="v"/>
            </a:pPr>
            <a:r>
              <a:rPr lang="sl-SI" sz="2400" dirty="0">
                <a:latin typeface="Arial" panose="020B0604020202020204" pitchFamily="34" charset="0"/>
                <a:cs typeface="Arial" panose="020B0604020202020204" pitchFamily="34" charset="0"/>
              </a:rPr>
              <a:t> KRISTJANI  PRAZNUJEJO  ROJSTVO  JEZUSA  KRISTUSA</a:t>
            </a:r>
          </a:p>
          <a:p>
            <a:pPr marL="0" indent="0" eaLnBrk="1" hangingPunct="1">
              <a:spcBef>
                <a:spcPts val="0"/>
              </a:spcBef>
              <a:buNone/>
            </a:pPr>
            <a:endParaRPr lang="sl-SI" sz="2400" dirty="0">
              <a:latin typeface="Arial" panose="020B0604020202020204" pitchFamily="34" charset="0"/>
              <a:cs typeface="Arial" panose="020B0604020202020204" pitchFamily="34" charset="0"/>
            </a:endParaRPr>
          </a:p>
          <a:p>
            <a:pPr marL="0" indent="0" eaLnBrk="1" hangingPunct="1">
              <a:lnSpc>
                <a:spcPct val="110000"/>
              </a:lnSpc>
              <a:spcBef>
                <a:spcPts val="0"/>
              </a:spcBef>
              <a:buNone/>
            </a:pPr>
            <a:endParaRPr lang="sl-SI" sz="2400" dirty="0">
              <a:latin typeface="Arial" panose="020B0604020202020204" pitchFamily="34" charset="0"/>
              <a:cs typeface="Arial" panose="020B0604020202020204" pitchFamily="34" charset="0"/>
            </a:endParaRPr>
          </a:p>
          <a:p>
            <a:pPr eaLnBrk="1" hangingPunct="1">
              <a:lnSpc>
                <a:spcPct val="110000"/>
              </a:lnSpc>
              <a:spcBef>
                <a:spcPts val="0"/>
              </a:spcBef>
              <a:buFont typeface="Wingdings" panose="05000000000000000000" pitchFamily="2" charset="2"/>
              <a:buChar char="v"/>
            </a:pPr>
            <a:r>
              <a:rPr lang="sl-SI" sz="2400" dirty="0">
                <a:latin typeface="Arial" panose="020B0604020202020204" pitchFamily="34" charset="0"/>
                <a:cs typeface="Arial" panose="020B0604020202020204" pitchFamily="34" charset="0"/>
              </a:rPr>
              <a:t> OKRASIMO  BOŽIČNO  DREVO,  PRIŽGEMO  LUČKE,  POSTAVIMO JASLICE,  POŠILJAMO  VOŠČILNICE</a:t>
            </a:r>
          </a:p>
          <a:p>
            <a:pPr eaLnBrk="1" hangingPunct="1">
              <a:lnSpc>
                <a:spcPct val="110000"/>
              </a:lnSpc>
              <a:spcBef>
                <a:spcPts val="0"/>
              </a:spcBef>
            </a:pPr>
            <a:endParaRPr lang="sl-SI" sz="2400" dirty="0">
              <a:latin typeface="Palatino Linotype" panose="02040502050505030304" pitchFamily="18" charset="0"/>
            </a:endParaRPr>
          </a:p>
          <a:p>
            <a:endParaRPr lang="sl-SI" dirty="0"/>
          </a:p>
        </p:txBody>
      </p:sp>
      <p:graphicFrame>
        <p:nvGraphicFramePr>
          <p:cNvPr id="4" name="Predmet 5">
            <a:extLst>
              <a:ext uri="{FF2B5EF4-FFF2-40B4-BE49-F238E27FC236}">
                <a16:creationId xmlns:a16="http://schemas.microsoft.com/office/drawing/2014/main" id="{E1EB3E40-6769-4EFF-8FE8-54DDB0DD58C3}"/>
              </a:ext>
            </a:extLst>
          </p:cNvPr>
          <p:cNvGraphicFramePr>
            <a:graphicFrameLocks noChangeAspect="1"/>
          </p:cNvGraphicFramePr>
          <p:nvPr>
            <p:extLst>
              <p:ext uri="{D42A27DB-BD31-4B8C-83A1-F6EECF244321}">
                <p14:modId xmlns:p14="http://schemas.microsoft.com/office/powerpoint/2010/main" val="4103860004"/>
              </p:ext>
            </p:extLst>
          </p:nvPr>
        </p:nvGraphicFramePr>
        <p:xfrm>
          <a:off x="1179443" y="4691270"/>
          <a:ext cx="1819591" cy="1620630"/>
        </p:xfrm>
        <a:graphic>
          <a:graphicData uri="http://schemas.openxmlformats.org/presentationml/2006/ole">
            <mc:AlternateContent xmlns:mc="http://schemas.openxmlformats.org/markup-compatibility/2006">
              <mc:Choice xmlns:v="urn:schemas-microsoft-com:vml" Requires="v">
                <p:oleObj spid="_x0000_s2050" name="Image" r:id="rId3" imgW="3276000" imgH="3999960" progId="Photoshop.Image.13">
                  <p:embed/>
                </p:oleObj>
              </mc:Choice>
              <mc:Fallback>
                <p:oleObj name="Image" r:id="rId3" imgW="3276000" imgH="3999960" progId="Photoshop.Image.13">
                  <p:embed/>
                  <p:pic>
                    <p:nvPicPr>
                      <p:cNvPr id="6" name="Predmet 5"/>
                      <p:cNvPicPr/>
                      <p:nvPr/>
                    </p:nvPicPr>
                    <p:blipFill>
                      <a:blip r:embed="rId4"/>
                      <a:stretch>
                        <a:fillRect/>
                      </a:stretch>
                    </p:blipFill>
                    <p:spPr>
                      <a:xfrm>
                        <a:off x="1179443" y="4691270"/>
                        <a:ext cx="1819591" cy="1620630"/>
                      </a:xfrm>
                      <a:prstGeom prst="rect">
                        <a:avLst/>
                      </a:prstGeom>
                    </p:spPr>
                  </p:pic>
                </p:oleObj>
              </mc:Fallback>
            </mc:AlternateContent>
          </a:graphicData>
        </a:graphic>
      </p:graphicFrame>
      <p:pic>
        <p:nvPicPr>
          <p:cNvPr id="5" name="Picture 6" descr="http://www.politikis.si/wp-content/uploads/2015/11/adventni-vencek-priziganje.jpg">
            <a:extLst>
              <a:ext uri="{FF2B5EF4-FFF2-40B4-BE49-F238E27FC236}">
                <a16:creationId xmlns:a16="http://schemas.microsoft.com/office/drawing/2014/main" id="{E0881DA2-8475-4447-9A85-FD1F21986A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7929" y="4691270"/>
            <a:ext cx="2870969" cy="148569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http://static-1.mojvideo.com/foto78547-6353-178429/slika.jpg">
            <a:extLst>
              <a:ext uri="{FF2B5EF4-FFF2-40B4-BE49-F238E27FC236}">
                <a16:creationId xmlns:a16="http://schemas.microsoft.com/office/drawing/2014/main" id="{64C28CB6-9589-4745-BE2D-8902454D56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11547" y="4691270"/>
            <a:ext cx="1749287" cy="1485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614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F8D92-4B77-4DF5-8D93-8F6BB3244160}"/>
              </a:ext>
            </a:extLst>
          </p:cNvPr>
          <p:cNvSpPr>
            <a:spLocks noGrp="1"/>
          </p:cNvSpPr>
          <p:nvPr>
            <p:ph type="title"/>
          </p:nvPr>
        </p:nvSpPr>
        <p:spPr>
          <a:xfrm>
            <a:off x="692425" y="391629"/>
            <a:ext cx="10515600" cy="1325563"/>
          </a:xfrm>
        </p:spPr>
        <p:txBody>
          <a:bodyPr>
            <a:normAutofit fontScale="90000"/>
          </a:bodyPr>
          <a:lstStyle/>
          <a:p>
            <a:pPr algn="ctr"/>
            <a:r>
              <a:rPr lang="sl-SI" sz="4400" b="1" dirty="0">
                <a:solidFill>
                  <a:srgbClr val="FF0000"/>
                </a:solidFill>
                <a:latin typeface="Arial" panose="020B0604020202020204" pitchFamily="34" charset="0"/>
                <a:cs typeface="Arial" panose="020B0604020202020204" pitchFamily="34" charset="0"/>
              </a:rPr>
              <a:t>DAN  SAMOSTOJNOSTI </a:t>
            </a:r>
            <a:br>
              <a:rPr lang="sl-SI" sz="4400" b="1" dirty="0">
                <a:solidFill>
                  <a:srgbClr val="FF0000"/>
                </a:solidFill>
                <a:latin typeface="Arial" panose="020B0604020202020204" pitchFamily="34" charset="0"/>
                <a:cs typeface="Arial" panose="020B0604020202020204" pitchFamily="34" charset="0"/>
              </a:rPr>
            </a:br>
            <a:r>
              <a:rPr lang="sl-SI" sz="4400" b="1" dirty="0">
                <a:solidFill>
                  <a:srgbClr val="FF0000"/>
                </a:solidFill>
                <a:latin typeface="Arial" panose="020B0604020202020204" pitchFamily="34" charset="0"/>
                <a:cs typeface="Arial" panose="020B0604020202020204" pitchFamily="34" charset="0"/>
              </a:rPr>
              <a:t>IN  ENOTNOSTI - </a:t>
            </a:r>
            <a:br>
              <a:rPr lang="sl-SI" sz="4400" b="1" dirty="0">
                <a:solidFill>
                  <a:srgbClr val="FF0000"/>
                </a:solidFill>
                <a:latin typeface="Arial" panose="020B0604020202020204" pitchFamily="34" charset="0"/>
                <a:cs typeface="Arial" panose="020B0604020202020204" pitchFamily="34" charset="0"/>
              </a:rPr>
            </a:br>
            <a:r>
              <a:rPr lang="sl-SI" sz="4400" b="1" dirty="0">
                <a:solidFill>
                  <a:srgbClr val="FF0000"/>
                </a:solidFill>
                <a:latin typeface="Arial" panose="020B0604020202020204" pitchFamily="34" charset="0"/>
                <a:cs typeface="Arial" panose="020B0604020202020204" pitchFamily="34" charset="0"/>
              </a:rPr>
              <a:t>26.  DECEMBER</a:t>
            </a:r>
            <a:endParaRPr lang="sl-SI" dirty="0">
              <a:solidFill>
                <a:srgbClr val="FF0000"/>
              </a:solidFill>
            </a:endParaRPr>
          </a:p>
        </p:txBody>
      </p:sp>
      <p:sp>
        <p:nvSpPr>
          <p:cNvPr id="3" name="Content Placeholder 2">
            <a:extLst>
              <a:ext uri="{FF2B5EF4-FFF2-40B4-BE49-F238E27FC236}">
                <a16:creationId xmlns:a16="http://schemas.microsoft.com/office/drawing/2014/main" id="{9D325137-C529-4D3B-90D8-A5EFB04F3CE8}"/>
              </a:ext>
            </a:extLst>
          </p:cNvPr>
          <p:cNvSpPr>
            <a:spLocks noGrp="1"/>
          </p:cNvSpPr>
          <p:nvPr>
            <p:ph idx="1"/>
          </p:nvPr>
        </p:nvSpPr>
        <p:spPr>
          <a:xfrm>
            <a:off x="983974" y="1852129"/>
            <a:ext cx="10515600" cy="4351338"/>
          </a:xfrm>
        </p:spPr>
        <p:txBody>
          <a:bodyPr/>
          <a:lstStyle/>
          <a:p>
            <a:pPr eaLnBrk="1" hangingPunct="1">
              <a:lnSpc>
                <a:spcPct val="120000"/>
              </a:lnSpc>
              <a:buFont typeface="Wingdings" panose="05000000000000000000" pitchFamily="2" charset="2"/>
              <a:buChar char="v"/>
            </a:pPr>
            <a:r>
              <a:rPr lang="sl-SI" sz="2800" dirty="0">
                <a:latin typeface="Arial" panose="020B0604020202020204" pitchFamily="34" charset="0"/>
                <a:cs typeface="Arial" panose="020B0604020202020204" pitchFamily="34" charset="0"/>
              </a:rPr>
              <a:t> </a:t>
            </a:r>
            <a:r>
              <a:rPr lang="sl-SI" sz="2400" dirty="0">
                <a:latin typeface="Arial" panose="020B0604020202020204" pitchFamily="34" charset="0"/>
                <a:cs typeface="Arial" panose="020B0604020202020204" pitchFamily="34" charset="0"/>
              </a:rPr>
              <a:t>NA  TA  DAN  SE  SPOMINJAMO  RAZGLASITVE  REZULTATOV  PLEBISCITA  IZ LETA 1990 </a:t>
            </a:r>
          </a:p>
          <a:p>
            <a:pPr eaLnBrk="1" hangingPunct="1">
              <a:lnSpc>
                <a:spcPct val="120000"/>
              </a:lnSpc>
              <a:buFont typeface="Wingdings" panose="05000000000000000000" pitchFamily="2" charset="2"/>
              <a:buChar char="v"/>
            </a:pPr>
            <a:r>
              <a:rPr lang="sl-SI" sz="2400" dirty="0">
                <a:latin typeface="Arial" panose="020B0604020202020204" pitchFamily="34" charset="0"/>
                <a:cs typeface="Arial" panose="020B0604020202020204" pitchFamily="34" charset="0"/>
              </a:rPr>
              <a:t> NA VPRAŠANJE  „</a:t>
            </a:r>
            <a:r>
              <a:rPr lang="sl-SI" sz="2400" b="1" dirty="0">
                <a:latin typeface="Arial" panose="020B0604020202020204" pitchFamily="34" charset="0"/>
                <a:cs typeface="Arial" panose="020B0604020202020204" pitchFamily="34" charset="0"/>
              </a:rPr>
              <a:t>ALI  NAJ  SLOVENIJA  POSTANE SAMOSTOJNA  IN  NEODVISNA  DRŽAVA</a:t>
            </a:r>
            <a:r>
              <a:rPr lang="sl-SI" sz="2400" dirty="0">
                <a:latin typeface="Arial" panose="020B0604020202020204" pitchFamily="34" charset="0"/>
                <a:cs typeface="Arial" panose="020B0604020202020204" pitchFamily="34" charset="0"/>
              </a:rPr>
              <a:t>?“  JE  OKOLI  95%  VOLIVCEV   ODGOVORILO  Z  „DA“</a:t>
            </a:r>
          </a:p>
          <a:p>
            <a:endParaRPr lang="sl-SI" dirty="0"/>
          </a:p>
        </p:txBody>
      </p:sp>
      <p:pic>
        <p:nvPicPr>
          <p:cNvPr id="4" name="Picture 6" descr="http://img.rtvslo.si/_up/upload/2010/12/23/64753378_gklasovnica.jpg">
            <a:extLst>
              <a:ext uri="{FF2B5EF4-FFF2-40B4-BE49-F238E27FC236}">
                <a16:creationId xmlns:a16="http://schemas.microsoft.com/office/drawing/2014/main" id="{6F724D8D-4E03-4D12-B592-2A3719B3E9E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4730" y="4492489"/>
            <a:ext cx="1590262" cy="20422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a:extLst>
              <a:ext uri="{FF2B5EF4-FFF2-40B4-BE49-F238E27FC236}">
                <a16:creationId xmlns:a16="http://schemas.microsoft.com/office/drawing/2014/main" id="{8E5160EF-FB5A-4BE2-AA8E-B7A44A1342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5954" y="4567417"/>
            <a:ext cx="2186609" cy="189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http://images.24ur.com/media/images/600xX/Aug2012/61016029.jpg?d41d">
            <a:extLst>
              <a:ext uri="{FF2B5EF4-FFF2-40B4-BE49-F238E27FC236}">
                <a16:creationId xmlns:a16="http://schemas.microsoft.com/office/drawing/2014/main" id="{87A81CF3-415A-43D6-A78D-96E8E62ED8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8325" y="4445980"/>
            <a:ext cx="2723814" cy="1892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4142502"/>
      </p:ext>
    </p:extLst>
  </p:cSld>
  <p:clrMapOvr>
    <a:masterClrMapping/>
  </p:clrMapOvr>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422</TotalTime>
  <Words>611</Words>
  <Application>Microsoft Office PowerPoint</Application>
  <PresentationFormat>Širokozaslonsko</PresentationFormat>
  <Paragraphs>58</Paragraphs>
  <Slides>16</Slides>
  <Notes>0</Notes>
  <HiddenSlides>0</HiddenSlides>
  <MMClips>0</MMClips>
  <ScaleCrop>false</ScaleCrop>
  <HeadingPairs>
    <vt:vector size="8" baseType="variant">
      <vt:variant>
        <vt:lpstr>Uporabljene pisave</vt:lpstr>
      </vt:variant>
      <vt:variant>
        <vt:i4>8</vt:i4>
      </vt:variant>
      <vt:variant>
        <vt:lpstr>Tema</vt:lpstr>
      </vt:variant>
      <vt:variant>
        <vt:i4>1</vt:i4>
      </vt:variant>
      <vt:variant>
        <vt:lpstr>Vdelani OLE strežniki</vt:lpstr>
      </vt:variant>
      <vt:variant>
        <vt:i4>1</vt:i4>
      </vt:variant>
      <vt:variant>
        <vt:lpstr>Naslovi diapozitivov</vt:lpstr>
      </vt:variant>
      <vt:variant>
        <vt:i4>16</vt:i4>
      </vt:variant>
    </vt:vector>
  </HeadingPairs>
  <TitlesOfParts>
    <vt:vector size="26" baseType="lpstr">
      <vt:lpstr>arial</vt:lpstr>
      <vt:lpstr>arial</vt:lpstr>
      <vt:lpstr>Calibri</vt:lpstr>
      <vt:lpstr>Calibri Light</vt:lpstr>
      <vt:lpstr>Curlz MT</vt:lpstr>
      <vt:lpstr>Palatino Linotype</vt:lpstr>
      <vt:lpstr>Times New Roman</vt:lpstr>
      <vt:lpstr>Wingdings</vt:lpstr>
      <vt:lpstr>Office Theme</vt:lpstr>
      <vt:lpstr>Image</vt:lpstr>
      <vt:lpstr>PRAZNIKI </vt:lpstr>
      <vt:lpstr>KAJ  SO  PRAZNIKI?</vt:lpstr>
      <vt:lpstr>DRŽAVNI  PRAZNIKI </vt:lpstr>
      <vt:lpstr>DRŽAVNI SIMBOLI</vt:lpstr>
      <vt:lpstr>OSEBNI PRAZNIKI</vt:lpstr>
      <vt:lpstr>VERSKI PRAZNIKI</vt:lpstr>
      <vt:lpstr>PRAZNIKI, KI JIH PRAZNUJEMO         DECEMBRA</vt:lpstr>
      <vt:lpstr>BOŽIČ – 25. DECEMBER</vt:lpstr>
      <vt:lpstr>DAN  SAMOSTOJNOSTI  IN  ENOTNOSTI -  26.  DECEMBER</vt:lpstr>
      <vt:lpstr>NOVO LETO - 1. JANUAR</vt:lpstr>
      <vt:lpstr>NEKAJ OBIČAJEV V DECEMBRU</vt:lpstr>
      <vt:lpstr>KOLEDOVANJE</vt:lpstr>
      <vt:lpstr>PowerPointova predstavitev</vt:lpstr>
      <vt:lpstr>PowerPointova predstavitev</vt:lpstr>
      <vt:lpstr>PowerPointova predstavitev</vt:lpstr>
      <vt:lpstr>SREČNO 2021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MCesnik</dc:creator>
  <cp:lastModifiedBy>Nadja Černetič</cp:lastModifiedBy>
  <cp:revision>22</cp:revision>
  <dcterms:created xsi:type="dcterms:W3CDTF">2020-12-22T09:41:06Z</dcterms:created>
  <dcterms:modified xsi:type="dcterms:W3CDTF">2020-12-23T17:24:12Z</dcterms:modified>
</cp:coreProperties>
</file>