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735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601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732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322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825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32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833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15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201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131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97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E754-994C-43F8-9FE4-8ADF52CF1887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BA95-116C-438D-80F7-FB87D1D361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052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PONOVIMO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88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610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1. Kaj </a:t>
            </a:r>
            <a:r>
              <a:rPr lang="sl-SI" dirty="0"/>
              <a:t>je relief?</a:t>
            </a:r>
          </a:p>
          <a:p>
            <a:pPr marL="0" indent="0">
              <a:buNone/>
            </a:pPr>
            <a:r>
              <a:rPr lang="sl-SI" dirty="0"/>
              <a:t>2. Kaj na zemljevidu ti pomaga brati znake, ki so vrisani na zemljevidih?</a:t>
            </a:r>
          </a:p>
          <a:p>
            <a:pPr marL="0" indent="0">
              <a:buNone/>
            </a:pPr>
            <a:r>
              <a:rPr lang="sl-SI" dirty="0"/>
              <a:t>3. Kako na zemljevidu prikazujemo površje?</a:t>
            </a:r>
          </a:p>
          <a:p>
            <a:pPr marL="0" indent="0">
              <a:buNone/>
            </a:pPr>
            <a:r>
              <a:rPr lang="sl-SI" dirty="0"/>
              <a:t>4. Kaj nam pove merilo zemljevida?</a:t>
            </a:r>
          </a:p>
          <a:p>
            <a:pPr marL="0" indent="0">
              <a:buNone/>
            </a:pPr>
            <a:r>
              <a:rPr lang="sl-SI" dirty="0"/>
              <a:t>5. Poimenuj glavne strani neba s slovenskimi in mednarodnimi oznakami.</a:t>
            </a:r>
          </a:p>
          <a:p>
            <a:pPr marL="0" indent="0">
              <a:buNone/>
            </a:pPr>
            <a:r>
              <a:rPr lang="sl-SI" dirty="0"/>
              <a:t>6. Ali lahko v zvezek narišeš tloris učilnice, ki je dolga 9m in široka 5m v merilu 1:10? Utemelji svojo trditev.</a:t>
            </a:r>
          </a:p>
          <a:p>
            <a:pPr marL="0" indent="0">
              <a:buNone/>
            </a:pPr>
            <a:r>
              <a:rPr lang="sl-SI" dirty="0" smtClean="0"/>
              <a:t>7. Kaj </a:t>
            </a:r>
            <a:r>
              <a:rPr lang="sl-SI" dirty="0"/>
              <a:t>je grafično merilo?</a:t>
            </a:r>
          </a:p>
          <a:p>
            <a:pPr marL="0" indent="0">
              <a:buNone/>
            </a:pPr>
            <a:r>
              <a:rPr lang="sl-SI" dirty="0" smtClean="0"/>
              <a:t>8. S </a:t>
            </a:r>
            <a:r>
              <a:rPr lang="sl-SI" dirty="0"/>
              <a:t>pomočjo grafičnega merila izračunaj razdaljo med Ljubljano in Kranjem, Celjem in Mariborom, Postojno in Koprom, Ljubljano in Novim mestom,…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3475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6381" y="653713"/>
            <a:ext cx="10515600" cy="4351338"/>
          </a:xfrm>
        </p:spPr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l-SI" altLang="sl-SI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9. Kaj </a:t>
            </a:r>
            <a:r>
              <a:rPr lang="sl-SI" altLang="sl-SI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 na zemljevidu pove barvna lestvica?</a:t>
            </a:r>
            <a:endParaRPr lang="sl-SI" altLang="sl-SI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l-SI" altLang="sl-SI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 Kaj </a:t>
            </a:r>
            <a:r>
              <a:rPr lang="sl-SI" altLang="sl-SI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 plastnice? Kako iz plastnic razberemo, kje so strma in kje položna pobočja?</a:t>
            </a:r>
            <a:endParaRPr lang="sl-SI" altLang="sl-SI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l-SI" altLang="sl-SI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11. Kakšna </a:t>
            </a:r>
            <a:r>
              <a:rPr lang="sl-SI" altLang="sl-SI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 razlika med nadmorsko in relativno višino? Katera je označena na zemljevidih? </a:t>
            </a:r>
            <a:endParaRPr lang="sl-SI" altLang="sl-SI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l-SI" altLang="sl-SI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12. Z  </a:t>
            </a:r>
            <a:r>
              <a:rPr lang="sl-SI" altLang="sl-SI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rjavo pobarvaj strmi del </a:t>
            </a:r>
            <a:r>
              <a:rPr lang="sl-SI" altLang="sl-SI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pobočja.Ugotovi</a:t>
            </a:r>
            <a:r>
              <a:rPr lang="sl-SI" altLang="sl-SI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nadmorske višine krajev:</a:t>
            </a:r>
            <a:endParaRPr lang="sl-SI" altLang="sl-SI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l-SI" altLang="sl-SI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A ____________  B _____________ C _____________</a:t>
            </a:r>
            <a:endParaRPr lang="sl-SI" altLang="sl-SI" dirty="0"/>
          </a:p>
          <a:p>
            <a:endParaRPr lang="sl-SI" dirty="0"/>
          </a:p>
        </p:txBody>
      </p:sp>
      <p:pic>
        <p:nvPicPr>
          <p:cNvPr id="1025" name="Picture 1" descr="plastn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287" y="4343400"/>
            <a:ext cx="3886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971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937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22290" y="383190"/>
            <a:ext cx="10515600" cy="6610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13. Na </a:t>
            </a:r>
            <a:r>
              <a:rPr lang="sl-SI" dirty="0"/>
              <a:t>sliki označi nadmorsko višino kraja A. </a:t>
            </a:r>
          </a:p>
          <a:p>
            <a:r>
              <a:rPr lang="sl-SI" dirty="0"/>
              <a:t>      Kolikšna je relativna višina med krajema B in C?</a:t>
            </a:r>
          </a:p>
          <a:p>
            <a:r>
              <a:rPr lang="sl-SI" dirty="0"/>
              <a:t>      Nariši kraj na nadmorski višini 250m in ga označi s točko Č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14. Kaj pomeni izraz zračna razdalja?</a:t>
            </a:r>
            <a:endParaRPr lang="sl-SI" dirty="0"/>
          </a:p>
          <a:p>
            <a:endParaRPr lang="sl-SI" dirty="0"/>
          </a:p>
        </p:txBody>
      </p:sp>
      <p:pic>
        <p:nvPicPr>
          <p:cNvPr id="2050" name="Picture 2" descr="nadmors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913" y="1983214"/>
            <a:ext cx="6950632" cy="280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59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217</Words>
  <Application>Microsoft Office PowerPoint</Application>
  <PresentationFormat>Širokozaslonsko</PresentationFormat>
  <Paragraphs>24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Officeova tema</vt:lpstr>
      <vt:lpstr>PONOVIMO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PONOVIMO</dc:title>
  <dc:creator>petra.bergoc@gmail.com</dc:creator>
  <cp:lastModifiedBy>petra.bergoc@gmail.com</cp:lastModifiedBy>
  <cp:revision>3</cp:revision>
  <dcterms:created xsi:type="dcterms:W3CDTF">2020-12-02T09:24:29Z</dcterms:created>
  <dcterms:modified xsi:type="dcterms:W3CDTF">2020-12-02T09:57:04Z</dcterms:modified>
</cp:coreProperties>
</file>