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363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856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225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70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901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854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56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0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838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828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936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57A2-AD1F-40F0-9076-B6D5C8CDBF7A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460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4525963"/>
          </a:xfrm>
        </p:spPr>
        <p:txBody>
          <a:bodyPr>
            <a:normAutofit/>
          </a:bodyPr>
          <a:lstStyle/>
          <a:p>
            <a:endParaRPr lang="sl-SI" sz="3000" dirty="0">
              <a:effectLst/>
            </a:endParaRPr>
          </a:p>
          <a:p>
            <a:pPr marL="0" indent="0">
              <a:buNone/>
            </a:pPr>
            <a:r>
              <a:rPr lang="sl-SI" sz="3000" dirty="0">
                <a:solidFill>
                  <a:srgbClr val="FF0000"/>
                </a:solidFill>
                <a:effectLst/>
              </a:rPr>
              <a:t>OTROCI IMAMO TUDI DOLŽNOSTI IN ODGOVORNOSTI</a:t>
            </a:r>
          </a:p>
          <a:p>
            <a:pPr marL="0" indent="0">
              <a:buNone/>
            </a:pPr>
            <a:endParaRPr lang="sl-SI" sz="3000" dirty="0">
              <a:solidFill>
                <a:srgbClr val="FF0000"/>
              </a:solidFill>
              <a:effectLst/>
            </a:endParaRPr>
          </a:p>
          <a:p>
            <a:r>
              <a:rPr lang="sl-SI" sz="3000" dirty="0">
                <a:effectLst/>
              </a:rPr>
              <a:t>Življenje v družbi poleg pravic prinaša tudi dolžnosti in odgovornosti. </a:t>
            </a:r>
          </a:p>
          <a:p>
            <a:r>
              <a:rPr lang="sl-SI" sz="3000" dirty="0">
                <a:effectLst/>
              </a:rPr>
              <a:t>Tudi otroci imamo dolžnosti in odgovornosti.</a:t>
            </a:r>
          </a:p>
          <a:p>
            <a:endParaRPr lang="sl-SI" sz="3000" dirty="0">
              <a:effectLst/>
            </a:endParaRPr>
          </a:p>
          <a:p>
            <a:endParaRPr lang="sl-SI" sz="3000" dirty="0">
              <a:effectLst/>
            </a:endParaRPr>
          </a:p>
          <a:p>
            <a:endParaRPr lang="sl-SI" sz="3000" dirty="0"/>
          </a:p>
        </p:txBody>
      </p:sp>
    </p:spTree>
    <p:extLst>
      <p:ext uri="{BB962C8B-B14F-4D97-AF65-F5344CB8AC3E}">
        <p14:creationId xmlns:p14="http://schemas.microsoft.com/office/powerpoint/2010/main" val="3788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 descr="http://gradiva.radovednih-pet.si/viewer/img/RPET_4_DRU_UC_2014/RPET_4_DRU_UC_2014_000028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" t="66564" r="36500" b="14075"/>
          <a:stretch/>
        </p:blipFill>
        <p:spPr bwMode="auto">
          <a:xfrm>
            <a:off x="539552" y="980728"/>
            <a:ext cx="7747721" cy="37768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00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24</Words>
  <Application>Microsoft Office PowerPoint</Application>
  <PresentationFormat>Diaprojekcija na zaslonu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Officeova tema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PRAVICE, IN ODGOVORNOSTI DOLŽNOSTI</dc:title>
  <dc:creator>Uporabnik</dc:creator>
  <cp:lastModifiedBy>Učenec</cp:lastModifiedBy>
  <cp:revision>11</cp:revision>
  <dcterms:created xsi:type="dcterms:W3CDTF">2015-11-02T14:47:48Z</dcterms:created>
  <dcterms:modified xsi:type="dcterms:W3CDTF">2020-12-02T11:06:13Z</dcterms:modified>
</cp:coreProperties>
</file>