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59" r:id="rId5"/>
    <p:sldId id="260" r:id="rId6"/>
    <p:sldId id="261" r:id="rId7"/>
    <p:sldId id="262" r:id="rId8"/>
    <p:sldId id="263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F963-F2E8-4DAB-8CCD-07305EEC5E2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34362-4D3B-4D2B-9D09-3D7B12DD8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0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1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2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20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8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6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274638"/>
            <a:ext cx="2402380" cy="589756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973291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4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77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1" baseline="0">
                <a:solidFill>
                  <a:schemeClr val="bg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6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6453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6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1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1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2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48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74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8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1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9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6"/>
            <a:ext cx="300089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1">
                <a:solidFill>
                  <a:schemeClr val="tx1"/>
                </a:solidFill>
              </a:defRPr>
            </a:lvl1pPr>
          </a:lstStyle>
          <a:p>
            <a:fld id="{3FB0E30A-7052-4ED4-8EB0-69C4C94FA66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6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E043C16-7F12-49A6-928E-079090EA2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941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6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5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53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5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7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959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15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A32FA-384B-4D7B-AA0F-07AC500DD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O NASILJU NE SMEMO MOLČATI</a:t>
            </a:r>
          </a:p>
        </p:txBody>
      </p:sp>
    </p:spTree>
    <p:extLst>
      <p:ext uri="{BB962C8B-B14F-4D97-AF65-F5344CB8AC3E}">
        <p14:creationId xmlns:p14="http://schemas.microsoft.com/office/powerpoint/2010/main" val="30976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B042A-0D29-413B-BD03-EAF8DF19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714200"/>
          </a:xfrm>
        </p:spPr>
        <p:txBody>
          <a:bodyPr/>
          <a:lstStyle/>
          <a:p>
            <a:r>
              <a:rPr lang="sl-SI" cap="none" dirty="0">
                <a:solidFill>
                  <a:schemeClr val="bg1"/>
                </a:solidFill>
              </a:rPr>
              <a:t>Novo snov si prepiši v zvezek.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F87EB2-498E-4171-B5D3-B6309713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951" y="1405190"/>
            <a:ext cx="9784080" cy="50142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2800" dirty="0">
                <a:solidFill>
                  <a:srgbClr val="FF0000"/>
                </a:solidFill>
              </a:rPr>
              <a:t>O NASILJU NE SMEMO MOLČATI</a:t>
            </a: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1</a:t>
            </a:r>
            <a:r>
              <a:rPr lang="sl-SI" sz="2600" dirty="0">
                <a:solidFill>
                  <a:schemeClr val="bg1"/>
                </a:solidFill>
              </a:rPr>
              <a:t>.Spor nastane zaradi nerazumevanja med ljudmi.</a:t>
            </a:r>
          </a:p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2. Spore uspešno rešimo: </a:t>
            </a:r>
          </a:p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         - če se zavemo svojih misli in občutkov ter se umirimo,</a:t>
            </a:r>
          </a:p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         - če skušamo razumeti drugega,</a:t>
            </a:r>
          </a:p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         - če se naučimo pogovarjati z drugimi in poslušati njihova mnenja.   </a:t>
            </a:r>
          </a:p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3. Nasilje je ravnanje, pri katerem uporabimo silo.</a:t>
            </a:r>
          </a:p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4. Poznamo različne oblike nasilja:</a:t>
            </a:r>
          </a:p>
          <a:p>
            <a:pPr marL="0" lvl="0" indent="0">
              <a:buNone/>
            </a:pPr>
            <a:r>
              <a:rPr lang="sl-SI" sz="2600" dirty="0">
                <a:solidFill>
                  <a:srgbClr val="FF0000"/>
                </a:solidFill>
              </a:rPr>
              <a:t>telesno</a:t>
            </a:r>
            <a:r>
              <a:rPr lang="sl-SI" sz="2600" dirty="0">
                <a:solidFill>
                  <a:schemeClr val="bg1"/>
                </a:solidFill>
              </a:rPr>
              <a:t>: ko drugega s telesno silo poškodujemo (pretepanje, brcanje,…),</a:t>
            </a:r>
          </a:p>
          <a:p>
            <a:pPr marL="0" lvl="0" indent="0">
              <a:buNone/>
            </a:pPr>
            <a:r>
              <a:rPr lang="sl-SI" sz="2600" dirty="0">
                <a:solidFill>
                  <a:srgbClr val="FF0000"/>
                </a:solidFill>
              </a:rPr>
              <a:t>psihično</a:t>
            </a:r>
            <a:r>
              <a:rPr lang="sl-SI" sz="2600" dirty="0">
                <a:solidFill>
                  <a:schemeClr val="bg1"/>
                </a:solidFill>
              </a:rPr>
              <a:t>: ko izrekamo žalitve, grožnje ali nekoga ustrahujemo, zasmehujemo, izsiljujemo, ali širimo neresnico.</a:t>
            </a:r>
          </a:p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5. Vsako nasilje je nedopustno in o njem ne smemo molčati. Ko ljudje uporabijo nasilje, kršijo človekove pravice.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60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4E22F2-0EC1-4B3D-A033-729C5AB2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O SPORIH</a:t>
            </a:r>
          </a:p>
        </p:txBody>
      </p:sp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4FF6E42D-2F55-454B-9A95-ED55FDEE8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72" y="1992702"/>
            <a:ext cx="5472660" cy="42068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93BA0A7-5F22-41B7-9374-F6F11566F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992" y="1930967"/>
            <a:ext cx="2884084" cy="18163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7BB5547-0AE2-4E67-BD59-9524BBE6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352" y="2999673"/>
            <a:ext cx="3058303" cy="203886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E7890E2-2A20-4C1D-A803-53E5BCC14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586" y="5038542"/>
            <a:ext cx="2484911" cy="16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2D5F0-321D-4F6A-9EF9-96DA921F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OD SPORA K NASILJU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591FF51-D6A2-46CA-8B84-83CC69130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624" y="2011363"/>
            <a:ext cx="6407164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017275D-8578-4FD1-A0F7-2B643CFEE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94529"/>
            <a:ext cx="9443258" cy="67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44DA98B-B3F0-4687-8F58-8CFEFECF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22" y="0"/>
            <a:ext cx="9648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82903F1-35F8-474F-9B99-CD1FAD62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75" y="1"/>
            <a:ext cx="971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BF3CF70-5B91-4A40-BEE7-763B0F417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04" y="-40444"/>
            <a:ext cx="9858895" cy="68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72B5214-4A18-45EE-9C31-83F19275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6" y="-73816"/>
            <a:ext cx="10155305" cy="69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E4D16-4F83-4719-80F6-A6DB7C9B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KAKO SE UPRETI NASILJU?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11E0059-ADB9-4100-90C7-F86D7B72F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03" y="1955378"/>
            <a:ext cx="3845525" cy="475309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E979435-0145-42F5-A744-FEDA2AC1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950" y="2047945"/>
            <a:ext cx="2073960" cy="27621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9C80C00-FDAC-4C06-ACF2-3302505AC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140" y="3642061"/>
            <a:ext cx="1879668" cy="23359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9CE15DF-F81F-4088-89AA-B75A7BEFC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325" y="4507034"/>
            <a:ext cx="1879668" cy="22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o na pasove">
  <a:themeElements>
    <a:clrScheme name="Razdeljeno na pasove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Razdeljeno na pasov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zdeljeno na paso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TM03090430[[fn=Razdeljen na pasove]]</Template>
  <TotalTime>144</TotalTime>
  <Words>148</Words>
  <Application>Microsoft Office PowerPoint</Application>
  <PresentationFormat>Širokozaslonsko</PresentationFormat>
  <Paragraphs>16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</vt:lpstr>
      <vt:lpstr>Razdeljeno na pasove</vt:lpstr>
      <vt:lpstr>O NASILJU NE SMEMO MOLČATI</vt:lpstr>
      <vt:lpstr>O SPORIH</vt:lpstr>
      <vt:lpstr>OD SPORA K NASILJU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SE UPRETI NASILJU?</vt:lpstr>
      <vt:lpstr>Novo snov si prepiši v zvezek.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NASILJU NE SMEMO MOLČATI</dc:title>
  <dc:creator>Uporabnik</dc:creator>
  <cp:lastModifiedBy>Učenec</cp:lastModifiedBy>
  <cp:revision>14</cp:revision>
  <dcterms:created xsi:type="dcterms:W3CDTF">2020-12-01T07:20:46Z</dcterms:created>
  <dcterms:modified xsi:type="dcterms:W3CDTF">2020-12-16T08:05:53Z</dcterms:modified>
</cp:coreProperties>
</file>