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7"/>
  </p:notesMasterIdLst>
  <p:sldIdLst>
    <p:sldId id="256" r:id="rId2"/>
    <p:sldId id="264" r:id="rId3"/>
    <p:sldId id="270" r:id="rId4"/>
    <p:sldId id="271" r:id="rId5"/>
    <p:sldId id="272" r:id="rId6"/>
    <p:sldId id="288" r:id="rId7"/>
    <p:sldId id="289" r:id="rId8"/>
    <p:sldId id="290" r:id="rId9"/>
    <p:sldId id="291" r:id="rId10"/>
    <p:sldId id="292" r:id="rId11"/>
    <p:sldId id="298" r:id="rId12"/>
    <p:sldId id="301" r:id="rId13"/>
    <p:sldId id="302" r:id="rId14"/>
    <p:sldId id="303" r:id="rId15"/>
    <p:sldId id="269" r:id="rId16"/>
  </p:sldIdLst>
  <p:sldSz cx="9144000" cy="5143500" type="screen16x9"/>
  <p:notesSz cx="6858000" cy="9144000"/>
  <p:embeddedFontLst>
    <p:embeddedFont>
      <p:font typeface="Bigelow Rules" panose="020B0604020202020204" charset="0"/>
      <p:regular r:id="rId18"/>
    </p:embeddedFont>
    <p:embeddedFont>
      <p:font typeface="Bookman Old Style" panose="02050604050505020204" pitchFamily="18" charset="0"/>
      <p:regular r:id="rId19"/>
      <p:bold r:id="rId20"/>
      <p:italic r:id="rId21"/>
      <p:boldItalic r:id="rId22"/>
    </p:embeddedFont>
    <p:embeddedFont>
      <p:font typeface="Dancing Script" panose="020B0604020202020204" charset="-18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9D65"/>
    <a:srgbClr val="C14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E7B66-9D4D-4A6A-823A-EFE5CACF70F2}" v="4" dt="2020-12-03T17:08:35.203"/>
    <p1510:client id="{69C38FC6-57BC-45D1-BED7-2994B939D017}" v="261" dt="2020-12-03T09:37:16.349"/>
  </p1510:revLst>
</p1510:revInfo>
</file>

<file path=ppt/tableStyles.xml><?xml version="1.0" encoding="utf-8"?>
<a:tblStyleLst xmlns:a="http://schemas.openxmlformats.org/drawingml/2006/main" def="{A6FD2BF9-4FC6-402E-91D2-F571AAEB0C44}">
  <a:tblStyle styleId="{A6FD2BF9-4FC6-402E-91D2-F571AAEB0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D59638-2963-4101-A80F-9FE13822680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a Pirjevec" userId="a392f96bed7fa28a" providerId="LiveId" clId="{69C38FC6-57BC-45D1-BED7-2994B939D017}"/>
    <pc:docChg chg="undo redo custSel addSld delSld modSld sldOrd">
      <pc:chgData name="Nika Pirjevec" userId="a392f96bed7fa28a" providerId="LiveId" clId="{69C38FC6-57BC-45D1-BED7-2994B939D017}" dt="2020-12-03T09:37:25.156" v="1753" actId="1076"/>
      <pc:docMkLst>
        <pc:docMk/>
      </pc:docMkLst>
      <pc:sldChg chg="modSp mod">
        <pc:chgData name="Nika Pirjevec" userId="a392f96bed7fa28a" providerId="LiveId" clId="{69C38FC6-57BC-45D1-BED7-2994B939D017}" dt="2020-12-02T17:39:01.418" v="109" actId="1076"/>
        <pc:sldMkLst>
          <pc:docMk/>
          <pc:sldMk cId="0" sldId="258"/>
        </pc:sldMkLst>
        <pc:grpChg chg="mod">
          <ac:chgData name="Nika Pirjevec" userId="a392f96bed7fa28a" providerId="LiveId" clId="{69C38FC6-57BC-45D1-BED7-2994B939D017}" dt="2020-12-02T17:39:01.418" v="109" actId="1076"/>
          <ac:grpSpMkLst>
            <pc:docMk/>
            <pc:sldMk cId="0" sldId="258"/>
            <ac:grpSpMk id="721" creationId="{00000000-0000-0000-0000-000000000000}"/>
          </ac:grpSpMkLst>
        </pc:grpChg>
      </pc:sldChg>
      <pc:sldChg chg="modSp mod">
        <pc:chgData name="Nika Pirjevec" userId="a392f96bed7fa28a" providerId="LiveId" clId="{69C38FC6-57BC-45D1-BED7-2994B939D017}" dt="2020-12-02T18:10:24.786" v="598" actId="20577"/>
        <pc:sldMkLst>
          <pc:docMk/>
          <pc:sldMk cId="0" sldId="264"/>
        </pc:sldMkLst>
        <pc:spChg chg="mod">
          <ac:chgData name="Nika Pirjevec" userId="a392f96bed7fa28a" providerId="LiveId" clId="{69C38FC6-57BC-45D1-BED7-2994B939D017}" dt="2020-12-02T18:10:24.786" v="598" actId="20577"/>
          <ac:spMkLst>
            <pc:docMk/>
            <pc:sldMk cId="0" sldId="264"/>
            <ac:spMk id="893" creationId="{00000000-0000-0000-0000-000000000000}"/>
          </ac:spMkLst>
        </pc:spChg>
      </pc:sldChg>
      <pc:sldChg chg="addSp modSp add mod">
        <pc:chgData name="Nika Pirjevec" userId="a392f96bed7fa28a" providerId="LiveId" clId="{69C38FC6-57BC-45D1-BED7-2994B939D017}" dt="2020-12-02T17:33:33.181" v="41" actId="1076"/>
        <pc:sldMkLst>
          <pc:docMk/>
          <pc:sldMk cId="1393219244" sldId="270"/>
        </pc:sldMkLst>
        <pc:spChg chg="mod">
          <ac:chgData name="Nika Pirjevec" userId="a392f96bed7fa28a" providerId="LiveId" clId="{69C38FC6-57BC-45D1-BED7-2994B939D017}" dt="2020-12-02T17:32:44.104" v="13" actId="5793"/>
          <ac:spMkLst>
            <pc:docMk/>
            <pc:sldMk cId="1393219244" sldId="270"/>
            <ac:spMk id="892" creationId="{00000000-0000-0000-0000-000000000000}"/>
          </ac:spMkLst>
        </pc:spChg>
        <pc:spChg chg="mod">
          <ac:chgData name="Nika Pirjevec" userId="a392f96bed7fa28a" providerId="LiveId" clId="{69C38FC6-57BC-45D1-BED7-2994B939D017}" dt="2020-12-02T17:33:31.462" v="40" actId="1076"/>
          <ac:spMkLst>
            <pc:docMk/>
            <pc:sldMk cId="1393219244" sldId="270"/>
            <ac:spMk id="893" creationId="{00000000-0000-0000-0000-000000000000}"/>
          </ac:spMkLst>
        </pc:spChg>
        <pc:picChg chg="add mod">
          <ac:chgData name="Nika Pirjevec" userId="a392f96bed7fa28a" providerId="LiveId" clId="{69C38FC6-57BC-45D1-BED7-2994B939D017}" dt="2020-12-02T17:33:33.181" v="41" actId="1076"/>
          <ac:picMkLst>
            <pc:docMk/>
            <pc:sldMk cId="1393219244" sldId="270"/>
            <ac:picMk id="4" creationId="{34F847A8-9733-47CF-B23E-3AB2D42AF7B3}"/>
          </ac:picMkLst>
        </pc:picChg>
      </pc:sldChg>
      <pc:sldChg chg="addSp delSp modSp new mod">
        <pc:chgData name="Nika Pirjevec" userId="a392f96bed7fa28a" providerId="LiveId" clId="{69C38FC6-57BC-45D1-BED7-2994B939D017}" dt="2020-12-02T17:37:11.417" v="88" actId="1076"/>
        <pc:sldMkLst>
          <pc:docMk/>
          <pc:sldMk cId="398641360" sldId="271"/>
        </pc:sldMkLst>
        <pc:spChg chg="del">
          <ac:chgData name="Nika Pirjevec" userId="a392f96bed7fa28a" providerId="LiveId" clId="{69C38FC6-57BC-45D1-BED7-2994B939D017}" dt="2020-12-02T17:34:00.791" v="43" actId="478"/>
          <ac:spMkLst>
            <pc:docMk/>
            <pc:sldMk cId="398641360" sldId="271"/>
            <ac:spMk id="2" creationId="{5BC9B6E0-9722-4B29-9538-FC7F213C5C09}"/>
          </ac:spMkLst>
        </pc:spChg>
        <pc:spChg chg="mod">
          <ac:chgData name="Nika Pirjevec" userId="a392f96bed7fa28a" providerId="LiveId" clId="{69C38FC6-57BC-45D1-BED7-2994B939D017}" dt="2020-12-02T17:37:05.748" v="87" actId="1076"/>
          <ac:spMkLst>
            <pc:docMk/>
            <pc:sldMk cId="398641360" sldId="271"/>
            <ac:spMk id="3" creationId="{36B257A0-B235-4EDB-B3D4-ED3075C43E4C}"/>
          </ac:spMkLst>
        </pc:spChg>
        <pc:picChg chg="add mod">
          <ac:chgData name="Nika Pirjevec" userId="a392f96bed7fa28a" providerId="LiveId" clId="{69C38FC6-57BC-45D1-BED7-2994B939D017}" dt="2020-12-02T17:36:49.438" v="82" actId="1076"/>
          <ac:picMkLst>
            <pc:docMk/>
            <pc:sldMk cId="398641360" sldId="271"/>
            <ac:picMk id="4" creationId="{028EDF09-5F47-4244-A04A-846A7CA14816}"/>
          </ac:picMkLst>
        </pc:picChg>
        <pc:picChg chg="add mod">
          <ac:chgData name="Nika Pirjevec" userId="a392f96bed7fa28a" providerId="LiveId" clId="{69C38FC6-57BC-45D1-BED7-2994B939D017}" dt="2020-12-02T17:37:11.417" v="88" actId="1076"/>
          <ac:picMkLst>
            <pc:docMk/>
            <pc:sldMk cId="398641360" sldId="271"/>
            <ac:picMk id="5" creationId="{BE96DE47-00B4-4F5F-B9C5-D0AD80C945C4}"/>
          </ac:picMkLst>
        </pc:picChg>
        <pc:picChg chg="add mod">
          <ac:chgData name="Nika Pirjevec" userId="a392f96bed7fa28a" providerId="LiveId" clId="{69C38FC6-57BC-45D1-BED7-2994B939D017}" dt="2020-12-02T17:36:55.462" v="84" actId="1076"/>
          <ac:picMkLst>
            <pc:docMk/>
            <pc:sldMk cId="398641360" sldId="271"/>
            <ac:picMk id="6" creationId="{313C05A8-F7BA-4F9A-B69B-9BA122313C64}"/>
          </ac:picMkLst>
        </pc:picChg>
      </pc:sldChg>
      <pc:sldChg chg="addSp delSp modSp new mod">
        <pc:chgData name="Nika Pirjevec" userId="a392f96bed7fa28a" providerId="LiveId" clId="{69C38FC6-57BC-45D1-BED7-2994B939D017}" dt="2020-12-02T17:38:32.777" v="107" actId="1076"/>
        <pc:sldMkLst>
          <pc:docMk/>
          <pc:sldMk cId="91299635" sldId="272"/>
        </pc:sldMkLst>
        <pc:spChg chg="del">
          <ac:chgData name="Nika Pirjevec" userId="a392f96bed7fa28a" providerId="LiveId" clId="{69C38FC6-57BC-45D1-BED7-2994B939D017}" dt="2020-12-02T17:37:32.099" v="90" actId="478"/>
          <ac:spMkLst>
            <pc:docMk/>
            <pc:sldMk cId="91299635" sldId="272"/>
            <ac:spMk id="2" creationId="{25DCF76E-E80F-49F6-9E7E-E573FEECD946}"/>
          </ac:spMkLst>
        </pc:spChg>
        <pc:spChg chg="mod">
          <ac:chgData name="Nika Pirjevec" userId="a392f96bed7fa28a" providerId="LiveId" clId="{69C38FC6-57BC-45D1-BED7-2994B939D017}" dt="2020-12-02T17:38:32.777" v="107" actId="1076"/>
          <ac:spMkLst>
            <pc:docMk/>
            <pc:sldMk cId="91299635" sldId="272"/>
            <ac:spMk id="3" creationId="{1B59045B-E139-4469-B966-15ACED6DAF3F}"/>
          </ac:spMkLst>
        </pc:spChg>
        <pc:picChg chg="add mod">
          <ac:chgData name="Nika Pirjevec" userId="a392f96bed7fa28a" providerId="LiveId" clId="{69C38FC6-57BC-45D1-BED7-2994B939D017}" dt="2020-12-02T17:38:30.523" v="106" actId="1076"/>
          <ac:picMkLst>
            <pc:docMk/>
            <pc:sldMk cId="91299635" sldId="272"/>
            <ac:picMk id="4" creationId="{BEA831A1-7711-440E-9A05-9BB4F3B64EF2}"/>
          </ac:picMkLst>
        </pc:picChg>
      </pc:sldChg>
      <pc:sldChg chg="addSp modSp add mod">
        <pc:chgData name="Nika Pirjevec" userId="a392f96bed7fa28a" providerId="LiveId" clId="{69C38FC6-57BC-45D1-BED7-2994B939D017}" dt="2020-12-02T17:41:49.264" v="153" actId="207"/>
        <pc:sldMkLst>
          <pc:docMk/>
          <pc:sldMk cId="1678047829" sldId="273"/>
        </pc:sldMkLst>
        <pc:spChg chg="mod">
          <ac:chgData name="Nika Pirjevec" userId="a392f96bed7fa28a" providerId="LiveId" clId="{69C38FC6-57BC-45D1-BED7-2994B939D017}" dt="2020-12-02T17:41:49.264" v="153" actId="207"/>
          <ac:spMkLst>
            <pc:docMk/>
            <pc:sldMk cId="1678047829" sldId="273"/>
            <ac:spMk id="892" creationId="{00000000-0000-0000-0000-000000000000}"/>
          </ac:spMkLst>
        </pc:spChg>
        <pc:spChg chg="mod">
          <ac:chgData name="Nika Pirjevec" userId="a392f96bed7fa28a" providerId="LiveId" clId="{69C38FC6-57BC-45D1-BED7-2994B939D017}" dt="2020-12-02T17:40:57.339" v="145" actId="1076"/>
          <ac:spMkLst>
            <pc:docMk/>
            <pc:sldMk cId="1678047829" sldId="273"/>
            <ac:spMk id="893" creationId="{00000000-0000-0000-0000-000000000000}"/>
          </ac:spMkLst>
        </pc:spChg>
        <pc:picChg chg="add mod">
          <ac:chgData name="Nika Pirjevec" userId="a392f96bed7fa28a" providerId="LiveId" clId="{69C38FC6-57BC-45D1-BED7-2994B939D017}" dt="2020-12-02T17:40:19.716" v="130" actId="1076"/>
          <ac:picMkLst>
            <pc:docMk/>
            <pc:sldMk cId="1678047829" sldId="273"/>
            <ac:picMk id="4" creationId="{88C2D5C4-D158-4312-BEA7-BDFD337BB71E}"/>
          </ac:picMkLst>
        </pc:picChg>
        <pc:picChg chg="add mod">
          <ac:chgData name="Nika Pirjevec" userId="a392f96bed7fa28a" providerId="LiveId" clId="{69C38FC6-57BC-45D1-BED7-2994B939D017}" dt="2020-12-02T17:40:22.614" v="131" actId="1076"/>
          <ac:picMkLst>
            <pc:docMk/>
            <pc:sldMk cId="1678047829" sldId="273"/>
            <ac:picMk id="5" creationId="{FF3BEA49-5E71-450E-87CB-7BE0557ABB30}"/>
          </ac:picMkLst>
        </pc:picChg>
        <pc:picChg chg="add mod">
          <ac:chgData name="Nika Pirjevec" userId="a392f96bed7fa28a" providerId="LiveId" clId="{69C38FC6-57BC-45D1-BED7-2994B939D017}" dt="2020-12-02T17:41:04.208" v="148" actId="1076"/>
          <ac:picMkLst>
            <pc:docMk/>
            <pc:sldMk cId="1678047829" sldId="273"/>
            <ac:picMk id="6" creationId="{9C81EA99-107E-4B95-A538-36105A0173A1}"/>
          </ac:picMkLst>
        </pc:picChg>
        <pc:picChg chg="add mod modCrop">
          <ac:chgData name="Nika Pirjevec" userId="a392f96bed7fa28a" providerId="LiveId" clId="{69C38FC6-57BC-45D1-BED7-2994B939D017}" dt="2020-12-02T17:41:16.859" v="149" actId="732"/>
          <ac:picMkLst>
            <pc:docMk/>
            <pc:sldMk cId="1678047829" sldId="273"/>
            <ac:picMk id="7" creationId="{3E304C96-CBB7-49FF-BFF9-9ED842505F0B}"/>
          </ac:picMkLst>
        </pc:picChg>
      </pc:sldChg>
      <pc:sldChg chg="addSp modSp add mod modClrScheme chgLayout">
        <pc:chgData name="Nika Pirjevec" userId="a392f96bed7fa28a" providerId="LiveId" clId="{69C38FC6-57BC-45D1-BED7-2994B939D017}" dt="2020-12-02T17:43:34.648" v="174" actId="207"/>
        <pc:sldMkLst>
          <pc:docMk/>
          <pc:sldMk cId="1045374293" sldId="274"/>
        </pc:sldMkLst>
        <pc:spChg chg="mod ord">
          <ac:chgData name="Nika Pirjevec" userId="a392f96bed7fa28a" providerId="LiveId" clId="{69C38FC6-57BC-45D1-BED7-2994B939D017}" dt="2020-12-02T17:43:34.648" v="174" actId="207"/>
          <ac:spMkLst>
            <pc:docMk/>
            <pc:sldMk cId="1045374293" sldId="274"/>
            <ac:spMk id="892" creationId="{00000000-0000-0000-0000-000000000000}"/>
          </ac:spMkLst>
        </pc:spChg>
        <pc:spChg chg="mod ord">
          <ac:chgData name="Nika Pirjevec" userId="a392f96bed7fa28a" providerId="LiveId" clId="{69C38FC6-57BC-45D1-BED7-2994B939D017}" dt="2020-12-02T17:42:45.719" v="167" actId="14100"/>
          <ac:spMkLst>
            <pc:docMk/>
            <pc:sldMk cId="1045374293" sldId="274"/>
            <ac:spMk id="893" creationId="{00000000-0000-0000-0000-000000000000}"/>
          </ac:spMkLst>
        </pc:spChg>
        <pc:picChg chg="add mod">
          <ac:chgData name="Nika Pirjevec" userId="a392f96bed7fa28a" providerId="LiveId" clId="{69C38FC6-57BC-45D1-BED7-2994B939D017}" dt="2020-12-02T17:43:01.705" v="170" actId="1076"/>
          <ac:picMkLst>
            <pc:docMk/>
            <pc:sldMk cId="1045374293" sldId="274"/>
            <ac:picMk id="4" creationId="{83739DC7-E8CB-4E50-A9D9-D54900A9FAA3}"/>
          </ac:picMkLst>
        </pc:picChg>
        <pc:picChg chg="add mod">
          <ac:chgData name="Nika Pirjevec" userId="a392f96bed7fa28a" providerId="LiveId" clId="{69C38FC6-57BC-45D1-BED7-2994B939D017}" dt="2020-12-02T17:43:05.859" v="171" actId="1076"/>
          <ac:picMkLst>
            <pc:docMk/>
            <pc:sldMk cId="1045374293" sldId="274"/>
            <ac:picMk id="5" creationId="{84E4ECB3-1275-4D89-9C2A-DDDF1ED407E1}"/>
          </ac:picMkLst>
        </pc:picChg>
        <pc:picChg chg="add mod">
          <ac:chgData name="Nika Pirjevec" userId="a392f96bed7fa28a" providerId="LiveId" clId="{69C38FC6-57BC-45D1-BED7-2994B939D017}" dt="2020-12-02T17:43:09.483" v="172" actId="1076"/>
          <ac:picMkLst>
            <pc:docMk/>
            <pc:sldMk cId="1045374293" sldId="274"/>
            <ac:picMk id="6" creationId="{3820F8C9-77F8-42EC-BBE0-9C3282744F67}"/>
          </ac:picMkLst>
        </pc:picChg>
      </pc:sldChg>
      <pc:sldChg chg="addSp delSp modSp new mod">
        <pc:chgData name="Nika Pirjevec" userId="a392f96bed7fa28a" providerId="LiveId" clId="{69C38FC6-57BC-45D1-BED7-2994B939D017}" dt="2020-12-02T17:46:37.669" v="224" actId="1076"/>
        <pc:sldMkLst>
          <pc:docMk/>
          <pc:sldMk cId="167217216" sldId="275"/>
        </pc:sldMkLst>
        <pc:spChg chg="mod">
          <ac:chgData name="Nika Pirjevec" userId="a392f96bed7fa28a" providerId="LiveId" clId="{69C38FC6-57BC-45D1-BED7-2994B939D017}" dt="2020-12-02T17:43:42.501" v="176" actId="207"/>
          <ac:spMkLst>
            <pc:docMk/>
            <pc:sldMk cId="167217216" sldId="275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7:44:33.828" v="191" actId="1076"/>
          <ac:spMkLst>
            <pc:docMk/>
            <pc:sldMk cId="167217216" sldId="275"/>
            <ac:spMk id="3" creationId="{9BA356CA-E82E-46E2-A43B-31A093DBE54B}"/>
          </ac:spMkLst>
        </pc:spChg>
        <pc:picChg chg="add mod">
          <ac:chgData name="Nika Pirjevec" userId="a392f96bed7fa28a" providerId="LiveId" clId="{69C38FC6-57BC-45D1-BED7-2994B939D017}" dt="2020-12-02T17:46:37.669" v="224" actId="1076"/>
          <ac:picMkLst>
            <pc:docMk/>
            <pc:sldMk cId="167217216" sldId="275"/>
            <ac:picMk id="5" creationId="{28F927CA-739B-4610-9884-F7DF29187132}"/>
          </ac:picMkLst>
        </pc:picChg>
        <pc:picChg chg="add del mod">
          <ac:chgData name="Nika Pirjevec" userId="a392f96bed7fa28a" providerId="LiveId" clId="{69C38FC6-57BC-45D1-BED7-2994B939D017}" dt="2020-12-02T17:46:30.365" v="221" actId="478"/>
          <ac:picMkLst>
            <pc:docMk/>
            <pc:sldMk cId="167217216" sldId="275"/>
            <ac:picMk id="1026" creationId="{789D9F23-1261-4DCA-982A-0D41E87D1398}"/>
          </ac:picMkLst>
        </pc:picChg>
      </pc:sldChg>
      <pc:sldChg chg="addSp delSp modSp add mod">
        <pc:chgData name="Nika Pirjevec" userId="a392f96bed7fa28a" providerId="LiveId" clId="{69C38FC6-57BC-45D1-BED7-2994B939D017}" dt="2020-12-02T17:49:15.032" v="292" actId="1076"/>
        <pc:sldMkLst>
          <pc:docMk/>
          <pc:sldMk cId="2156788885" sldId="276"/>
        </pc:sldMkLst>
        <pc:spChg chg="mod">
          <ac:chgData name="Nika Pirjevec" userId="a392f96bed7fa28a" providerId="LiveId" clId="{69C38FC6-57BC-45D1-BED7-2994B939D017}" dt="2020-12-02T17:45:43.572" v="209" actId="20577"/>
          <ac:spMkLst>
            <pc:docMk/>
            <pc:sldMk cId="2156788885" sldId="276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7:49:11.028" v="273" actId="1076"/>
          <ac:spMkLst>
            <pc:docMk/>
            <pc:sldMk cId="2156788885" sldId="276"/>
            <ac:spMk id="3" creationId="{9BA356CA-E82E-46E2-A43B-31A093DBE54B}"/>
          </ac:spMkLst>
        </pc:spChg>
        <pc:picChg chg="add del mod">
          <ac:chgData name="Nika Pirjevec" userId="a392f96bed7fa28a" providerId="LiveId" clId="{69C38FC6-57BC-45D1-BED7-2994B939D017}" dt="2020-12-02T17:46:40.967" v="225" actId="478"/>
          <ac:picMkLst>
            <pc:docMk/>
            <pc:sldMk cId="2156788885" sldId="276"/>
            <ac:picMk id="5" creationId="{DC1EA22C-ADB8-4AEE-86C6-EF656303D9E0}"/>
          </ac:picMkLst>
        </pc:picChg>
        <pc:picChg chg="add del mod">
          <ac:chgData name="Nika Pirjevec" userId="a392f96bed7fa28a" providerId="LiveId" clId="{69C38FC6-57BC-45D1-BED7-2994B939D017}" dt="2020-12-02T17:49:12.217" v="275" actId="478"/>
          <ac:picMkLst>
            <pc:docMk/>
            <pc:sldMk cId="2156788885" sldId="276"/>
            <ac:picMk id="6" creationId="{43B4EE24-934D-44A6-BD40-77FFA9FB14AF}"/>
          </ac:picMkLst>
        </pc:picChg>
        <pc:picChg chg="add del mod">
          <ac:chgData name="Nika Pirjevec" userId="a392f96bed7fa28a" providerId="LiveId" clId="{69C38FC6-57BC-45D1-BED7-2994B939D017}" dt="2020-12-02T17:49:12.033" v="274" actId="478"/>
          <ac:picMkLst>
            <pc:docMk/>
            <pc:sldMk cId="2156788885" sldId="276"/>
            <ac:picMk id="7" creationId="{D90545EE-D6ED-478F-8FC4-9B4A8E9F7CCB}"/>
          </ac:picMkLst>
        </pc:picChg>
        <pc:picChg chg="add del mod">
          <ac:chgData name="Nika Pirjevec" userId="a392f96bed7fa28a" providerId="LiveId" clId="{69C38FC6-57BC-45D1-BED7-2994B939D017}" dt="2020-12-02T17:49:14.340" v="288" actId="478"/>
          <ac:picMkLst>
            <pc:docMk/>
            <pc:sldMk cId="2156788885" sldId="276"/>
            <ac:picMk id="8" creationId="{2CF717D4-A24F-4876-9AEA-ADF58BF31FAE}"/>
          </ac:picMkLst>
        </pc:picChg>
        <pc:picChg chg="add del mod ord">
          <ac:chgData name="Nika Pirjevec" userId="a392f96bed7fa28a" providerId="LiveId" clId="{69C38FC6-57BC-45D1-BED7-2994B939D017}" dt="2020-12-02T17:49:15.032" v="292" actId="1076"/>
          <ac:picMkLst>
            <pc:docMk/>
            <pc:sldMk cId="2156788885" sldId="276"/>
            <ac:picMk id="9" creationId="{15F465AF-BFAB-41DB-BF22-8D78406C8A8C}"/>
          </ac:picMkLst>
        </pc:picChg>
        <pc:picChg chg="add del mod">
          <ac:chgData name="Nika Pirjevec" userId="a392f96bed7fa28a" providerId="LiveId" clId="{69C38FC6-57BC-45D1-BED7-2994B939D017}" dt="2020-12-02T17:49:14.512" v="289" actId="1076"/>
          <ac:picMkLst>
            <pc:docMk/>
            <pc:sldMk cId="2156788885" sldId="276"/>
            <ac:picMk id="10" creationId="{B9709619-6545-40AC-A1C0-95C88620A283}"/>
          </ac:picMkLst>
        </pc:picChg>
        <pc:picChg chg="del">
          <ac:chgData name="Nika Pirjevec" userId="a392f96bed7fa28a" providerId="LiveId" clId="{69C38FC6-57BC-45D1-BED7-2994B939D017}" dt="2020-12-02T17:46:05.497" v="215" actId="478"/>
          <ac:picMkLst>
            <pc:docMk/>
            <pc:sldMk cId="2156788885" sldId="276"/>
            <ac:picMk id="1026" creationId="{789D9F23-1261-4DCA-982A-0D41E87D1398}"/>
          </ac:picMkLst>
        </pc:picChg>
      </pc:sldChg>
      <pc:sldChg chg="addSp delSp modSp add mod">
        <pc:chgData name="Nika Pirjevec" userId="a392f96bed7fa28a" providerId="LiveId" clId="{69C38FC6-57BC-45D1-BED7-2994B939D017}" dt="2020-12-02T17:50:05.711" v="304" actId="1076"/>
        <pc:sldMkLst>
          <pc:docMk/>
          <pc:sldMk cId="3029589627" sldId="277"/>
        </pc:sldMkLst>
        <pc:spChg chg="mod">
          <ac:chgData name="Nika Pirjevec" userId="a392f96bed7fa28a" providerId="LiveId" clId="{69C38FC6-57BC-45D1-BED7-2994B939D017}" dt="2020-12-02T17:49:57.488" v="300" actId="1076"/>
          <ac:spMkLst>
            <pc:docMk/>
            <pc:sldMk cId="3029589627" sldId="277"/>
            <ac:spMk id="3" creationId="{9BA356CA-E82E-46E2-A43B-31A093DBE54B}"/>
          </ac:spMkLst>
        </pc:spChg>
        <pc:picChg chg="add mod">
          <ac:chgData name="Nika Pirjevec" userId="a392f96bed7fa28a" providerId="LiveId" clId="{69C38FC6-57BC-45D1-BED7-2994B939D017}" dt="2020-12-02T17:50:05.711" v="304" actId="1076"/>
          <ac:picMkLst>
            <pc:docMk/>
            <pc:sldMk cId="3029589627" sldId="277"/>
            <ac:picMk id="6" creationId="{B8A8631B-1DDD-4890-9607-CA07F5E2B85E}"/>
          </ac:picMkLst>
        </pc:picChg>
        <pc:picChg chg="del">
          <ac:chgData name="Nika Pirjevec" userId="a392f96bed7fa28a" providerId="LiveId" clId="{69C38FC6-57BC-45D1-BED7-2994B939D017}" dt="2020-12-02T17:49:59.361" v="302" actId="478"/>
          <ac:picMkLst>
            <pc:docMk/>
            <pc:sldMk cId="3029589627" sldId="277"/>
            <ac:picMk id="9" creationId="{15F465AF-BFAB-41DB-BF22-8D78406C8A8C}"/>
          </ac:picMkLst>
        </pc:picChg>
        <pc:picChg chg="del">
          <ac:chgData name="Nika Pirjevec" userId="a392f96bed7fa28a" providerId="LiveId" clId="{69C38FC6-57BC-45D1-BED7-2994B939D017}" dt="2020-12-02T17:49:58.780" v="301" actId="478"/>
          <ac:picMkLst>
            <pc:docMk/>
            <pc:sldMk cId="3029589627" sldId="277"/>
            <ac:picMk id="10" creationId="{B9709619-6545-40AC-A1C0-95C88620A283}"/>
          </ac:picMkLst>
        </pc:picChg>
      </pc:sldChg>
      <pc:sldChg chg="addSp delSp modSp add mod">
        <pc:chgData name="Nika Pirjevec" userId="a392f96bed7fa28a" providerId="LiveId" clId="{69C38FC6-57BC-45D1-BED7-2994B939D017}" dt="2020-12-02T17:51:41.066" v="319" actId="1076"/>
        <pc:sldMkLst>
          <pc:docMk/>
          <pc:sldMk cId="2852280440" sldId="278"/>
        </pc:sldMkLst>
        <pc:spChg chg="mod">
          <ac:chgData name="Nika Pirjevec" userId="a392f96bed7fa28a" providerId="LiveId" clId="{69C38FC6-57BC-45D1-BED7-2994B939D017}" dt="2020-12-02T17:50:33.077" v="307" actId="20577"/>
          <ac:spMkLst>
            <pc:docMk/>
            <pc:sldMk cId="2852280440" sldId="278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7:51:41.066" v="319" actId="1076"/>
          <ac:spMkLst>
            <pc:docMk/>
            <pc:sldMk cId="2852280440" sldId="278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17:51:31.265" v="315" actId="478"/>
          <ac:picMkLst>
            <pc:docMk/>
            <pc:sldMk cId="2852280440" sldId="278"/>
            <ac:picMk id="5" creationId="{28F927CA-739B-4610-9884-F7DF29187132}"/>
          </ac:picMkLst>
        </pc:picChg>
        <pc:picChg chg="add mod">
          <ac:chgData name="Nika Pirjevec" userId="a392f96bed7fa28a" providerId="LiveId" clId="{69C38FC6-57BC-45D1-BED7-2994B939D017}" dt="2020-12-02T17:51:38.194" v="318" actId="1076"/>
          <ac:picMkLst>
            <pc:docMk/>
            <pc:sldMk cId="2852280440" sldId="278"/>
            <ac:picMk id="4098" creationId="{4C625295-3A70-443B-A5F9-39F5C2FBE532}"/>
          </ac:picMkLst>
        </pc:picChg>
      </pc:sldChg>
      <pc:sldChg chg="addSp delSp modSp add mod">
        <pc:chgData name="Nika Pirjevec" userId="a392f96bed7fa28a" providerId="LiveId" clId="{69C38FC6-57BC-45D1-BED7-2994B939D017}" dt="2020-12-02T17:52:31.868" v="334"/>
        <pc:sldMkLst>
          <pc:docMk/>
          <pc:sldMk cId="1527199353" sldId="279"/>
        </pc:sldMkLst>
        <pc:spChg chg="mod">
          <ac:chgData name="Nika Pirjevec" userId="a392f96bed7fa28a" providerId="LiveId" clId="{69C38FC6-57BC-45D1-BED7-2994B939D017}" dt="2020-12-02T17:51:49.968" v="322" actId="20577"/>
          <ac:spMkLst>
            <pc:docMk/>
            <pc:sldMk cId="1527199353" sldId="279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7:52:21.499" v="331" actId="1076"/>
          <ac:spMkLst>
            <pc:docMk/>
            <pc:sldMk cId="1527199353" sldId="279"/>
            <ac:spMk id="3" creationId="{9BA356CA-E82E-46E2-A43B-31A093DBE54B}"/>
          </ac:spMkLst>
        </pc:spChg>
        <pc:picChg chg="add mod">
          <ac:chgData name="Nika Pirjevec" userId="a392f96bed7fa28a" providerId="LiveId" clId="{69C38FC6-57BC-45D1-BED7-2994B939D017}" dt="2020-12-02T17:52:23.267" v="332" actId="1076"/>
          <ac:picMkLst>
            <pc:docMk/>
            <pc:sldMk cId="1527199353" sldId="279"/>
            <ac:picMk id="5" creationId="{C8E867E7-5CB4-4453-A71F-1D52E6A93596}"/>
          </ac:picMkLst>
        </pc:picChg>
        <pc:picChg chg="del">
          <ac:chgData name="Nika Pirjevec" userId="a392f96bed7fa28a" providerId="LiveId" clId="{69C38FC6-57BC-45D1-BED7-2994B939D017}" dt="2020-12-02T17:52:07.849" v="327" actId="478"/>
          <ac:picMkLst>
            <pc:docMk/>
            <pc:sldMk cId="1527199353" sldId="279"/>
            <ac:picMk id="6" creationId="{B8A8631B-1DDD-4890-9607-CA07F5E2B85E}"/>
          </ac:picMkLst>
        </pc:picChg>
        <pc:picChg chg="add del mod">
          <ac:chgData name="Nika Pirjevec" userId="a392f96bed7fa28a" providerId="LiveId" clId="{69C38FC6-57BC-45D1-BED7-2994B939D017}" dt="2020-12-02T17:52:31.868" v="334"/>
          <ac:picMkLst>
            <pc:docMk/>
            <pc:sldMk cId="1527199353" sldId="279"/>
            <ac:picMk id="7" creationId="{91D86DAB-B8FB-4A34-A10F-AB92591CAAC2}"/>
          </ac:picMkLst>
        </pc:picChg>
      </pc:sldChg>
      <pc:sldChg chg="addSp delSp modSp add mod">
        <pc:chgData name="Nika Pirjevec" userId="a392f96bed7fa28a" providerId="LiveId" clId="{69C38FC6-57BC-45D1-BED7-2994B939D017}" dt="2020-12-02T17:53:23.362" v="352" actId="1076"/>
        <pc:sldMkLst>
          <pc:docMk/>
          <pc:sldMk cId="3734919569" sldId="280"/>
        </pc:sldMkLst>
        <pc:spChg chg="mod">
          <ac:chgData name="Nika Pirjevec" userId="a392f96bed7fa28a" providerId="LiveId" clId="{69C38FC6-57BC-45D1-BED7-2994B939D017}" dt="2020-12-02T17:52:55.755" v="340" actId="11"/>
          <ac:spMkLst>
            <pc:docMk/>
            <pc:sldMk cId="3734919569" sldId="280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17:53:03.317" v="341" actId="478"/>
          <ac:picMkLst>
            <pc:docMk/>
            <pc:sldMk cId="3734919569" sldId="280"/>
            <ac:picMk id="5" creationId="{C8E867E7-5CB4-4453-A71F-1D52E6A93596}"/>
          </ac:picMkLst>
        </pc:picChg>
        <pc:picChg chg="add mod">
          <ac:chgData name="Nika Pirjevec" userId="a392f96bed7fa28a" providerId="LiveId" clId="{69C38FC6-57BC-45D1-BED7-2994B939D017}" dt="2020-12-02T17:53:20.352" v="350" actId="1076"/>
          <ac:picMkLst>
            <pc:docMk/>
            <pc:sldMk cId="3734919569" sldId="280"/>
            <ac:picMk id="6" creationId="{34648983-2413-4E88-8FA7-597C843647D4}"/>
          </ac:picMkLst>
        </pc:picChg>
        <pc:picChg chg="add mod">
          <ac:chgData name="Nika Pirjevec" userId="a392f96bed7fa28a" providerId="LiveId" clId="{69C38FC6-57BC-45D1-BED7-2994B939D017}" dt="2020-12-02T17:53:23.362" v="352" actId="1076"/>
          <ac:picMkLst>
            <pc:docMk/>
            <pc:sldMk cId="3734919569" sldId="280"/>
            <ac:picMk id="7" creationId="{B1FE7BA9-1F1F-4D7E-9984-5BDFCC06D2C0}"/>
          </ac:picMkLst>
        </pc:picChg>
      </pc:sldChg>
      <pc:sldChg chg="addSp delSp modSp add mod">
        <pc:chgData name="Nika Pirjevec" userId="a392f96bed7fa28a" providerId="LiveId" clId="{69C38FC6-57BC-45D1-BED7-2994B939D017}" dt="2020-12-02T17:54:19.186" v="370" actId="1076"/>
        <pc:sldMkLst>
          <pc:docMk/>
          <pc:sldMk cId="1481771464" sldId="281"/>
        </pc:sldMkLst>
        <pc:spChg chg="mod">
          <ac:chgData name="Nika Pirjevec" userId="a392f96bed7fa28a" providerId="LiveId" clId="{69C38FC6-57BC-45D1-BED7-2994B939D017}" dt="2020-12-02T17:53:55.247" v="357" actId="11"/>
          <ac:spMkLst>
            <pc:docMk/>
            <pc:sldMk cId="1481771464" sldId="281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17:53:57.749" v="359" actId="478"/>
          <ac:picMkLst>
            <pc:docMk/>
            <pc:sldMk cId="1481771464" sldId="281"/>
            <ac:picMk id="6" creationId="{34648983-2413-4E88-8FA7-597C843647D4}"/>
          </ac:picMkLst>
        </pc:picChg>
        <pc:picChg chg="del">
          <ac:chgData name="Nika Pirjevec" userId="a392f96bed7fa28a" providerId="LiveId" clId="{69C38FC6-57BC-45D1-BED7-2994B939D017}" dt="2020-12-02T17:53:57.369" v="358" actId="478"/>
          <ac:picMkLst>
            <pc:docMk/>
            <pc:sldMk cId="1481771464" sldId="281"/>
            <ac:picMk id="7" creationId="{B1FE7BA9-1F1F-4D7E-9984-5BDFCC06D2C0}"/>
          </ac:picMkLst>
        </pc:picChg>
        <pc:picChg chg="add mod">
          <ac:chgData name="Nika Pirjevec" userId="a392f96bed7fa28a" providerId="LiveId" clId="{69C38FC6-57BC-45D1-BED7-2994B939D017}" dt="2020-12-02T17:54:17.965" v="369" actId="1076"/>
          <ac:picMkLst>
            <pc:docMk/>
            <pc:sldMk cId="1481771464" sldId="281"/>
            <ac:picMk id="8" creationId="{EAD833D0-D11A-4121-8F25-B21E10C34657}"/>
          </ac:picMkLst>
        </pc:picChg>
        <pc:picChg chg="add mod">
          <ac:chgData name="Nika Pirjevec" userId="a392f96bed7fa28a" providerId="LiveId" clId="{69C38FC6-57BC-45D1-BED7-2994B939D017}" dt="2020-12-02T17:54:19.186" v="370" actId="1076"/>
          <ac:picMkLst>
            <pc:docMk/>
            <pc:sldMk cId="1481771464" sldId="281"/>
            <ac:picMk id="9" creationId="{C8FDCCEC-7762-4EA1-B229-5D13BA3F10CE}"/>
          </ac:picMkLst>
        </pc:picChg>
      </pc:sldChg>
      <pc:sldChg chg="addSp delSp modSp add mod">
        <pc:chgData name="Nika Pirjevec" userId="a392f96bed7fa28a" providerId="LiveId" clId="{69C38FC6-57BC-45D1-BED7-2994B939D017}" dt="2020-12-02T17:55:29.172" v="382" actId="1076"/>
        <pc:sldMkLst>
          <pc:docMk/>
          <pc:sldMk cId="2631199161" sldId="282"/>
        </pc:sldMkLst>
        <pc:spChg chg="mod">
          <ac:chgData name="Nika Pirjevec" userId="a392f96bed7fa28a" providerId="LiveId" clId="{69C38FC6-57BC-45D1-BED7-2994B939D017}" dt="2020-12-02T17:54:32.273" v="373" actId="20577"/>
          <ac:spMkLst>
            <pc:docMk/>
            <pc:sldMk cId="2631199161" sldId="282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7:55:24.213" v="380" actId="1076"/>
          <ac:spMkLst>
            <pc:docMk/>
            <pc:sldMk cId="2631199161" sldId="282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17:55:16.587" v="377" actId="478"/>
          <ac:picMkLst>
            <pc:docMk/>
            <pc:sldMk cId="2631199161" sldId="282"/>
            <ac:picMk id="4098" creationId="{4C625295-3A70-443B-A5F9-39F5C2FBE532}"/>
          </ac:picMkLst>
        </pc:picChg>
        <pc:picChg chg="add mod">
          <ac:chgData name="Nika Pirjevec" userId="a392f96bed7fa28a" providerId="LiveId" clId="{69C38FC6-57BC-45D1-BED7-2994B939D017}" dt="2020-12-02T17:55:29.172" v="382" actId="1076"/>
          <ac:picMkLst>
            <pc:docMk/>
            <pc:sldMk cId="2631199161" sldId="282"/>
            <ac:picMk id="7170" creationId="{5DF9827C-A27C-4461-8E50-6D658ACE013A}"/>
          </ac:picMkLst>
        </pc:picChg>
      </pc:sldChg>
      <pc:sldChg chg="addSp delSp modSp add mod">
        <pc:chgData name="Nika Pirjevec" userId="a392f96bed7fa28a" providerId="LiveId" clId="{69C38FC6-57BC-45D1-BED7-2994B939D017}" dt="2020-12-02T17:56:33.538" v="402" actId="1076"/>
        <pc:sldMkLst>
          <pc:docMk/>
          <pc:sldMk cId="4085623900" sldId="283"/>
        </pc:sldMkLst>
        <pc:spChg chg="mod">
          <ac:chgData name="Nika Pirjevec" userId="a392f96bed7fa28a" providerId="LiveId" clId="{69C38FC6-57BC-45D1-BED7-2994B939D017}" dt="2020-12-02T17:55:43.837" v="385" actId="20577"/>
          <ac:spMkLst>
            <pc:docMk/>
            <pc:sldMk cId="4085623900" sldId="283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7:56:33.538" v="402" actId="1076"/>
          <ac:spMkLst>
            <pc:docMk/>
            <pc:sldMk cId="4085623900" sldId="283"/>
            <ac:spMk id="3" creationId="{9BA356CA-E82E-46E2-A43B-31A093DBE54B}"/>
          </ac:spMkLst>
        </pc:spChg>
        <pc:picChg chg="add mod">
          <ac:chgData name="Nika Pirjevec" userId="a392f96bed7fa28a" providerId="LiveId" clId="{69C38FC6-57BC-45D1-BED7-2994B939D017}" dt="2020-12-02T17:56:26.330" v="399" actId="1076"/>
          <ac:picMkLst>
            <pc:docMk/>
            <pc:sldMk cId="4085623900" sldId="283"/>
            <ac:picMk id="6" creationId="{54E81568-2B22-46A6-BCFD-1933845D7F53}"/>
          </ac:picMkLst>
        </pc:picChg>
        <pc:picChg chg="del">
          <ac:chgData name="Nika Pirjevec" userId="a392f96bed7fa28a" providerId="LiveId" clId="{69C38FC6-57BC-45D1-BED7-2994B939D017}" dt="2020-12-02T17:56:09.748" v="392" actId="478"/>
          <ac:picMkLst>
            <pc:docMk/>
            <pc:sldMk cId="4085623900" sldId="283"/>
            <ac:picMk id="8" creationId="{EAD833D0-D11A-4121-8F25-B21E10C34657}"/>
          </ac:picMkLst>
        </pc:picChg>
        <pc:picChg chg="del">
          <ac:chgData name="Nika Pirjevec" userId="a392f96bed7fa28a" providerId="LiveId" clId="{69C38FC6-57BC-45D1-BED7-2994B939D017}" dt="2020-12-02T17:56:09.313" v="391" actId="478"/>
          <ac:picMkLst>
            <pc:docMk/>
            <pc:sldMk cId="4085623900" sldId="283"/>
            <ac:picMk id="9" creationId="{C8FDCCEC-7762-4EA1-B229-5D13BA3F10CE}"/>
          </ac:picMkLst>
        </pc:picChg>
      </pc:sldChg>
      <pc:sldChg chg="addSp delSp modSp add mod">
        <pc:chgData name="Nika Pirjevec" userId="a392f96bed7fa28a" providerId="LiveId" clId="{69C38FC6-57BC-45D1-BED7-2994B939D017}" dt="2020-12-02T17:57:36.010" v="417" actId="1076"/>
        <pc:sldMkLst>
          <pc:docMk/>
          <pc:sldMk cId="244796195" sldId="284"/>
        </pc:sldMkLst>
        <pc:spChg chg="mod">
          <ac:chgData name="Nika Pirjevec" userId="a392f96bed7fa28a" providerId="LiveId" clId="{69C38FC6-57BC-45D1-BED7-2994B939D017}" dt="2020-12-02T17:56:55.660" v="406"/>
          <ac:spMkLst>
            <pc:docMk/>
            <pc:sldMk cId="244796195" sldId="284"/>
            <ac:spMk id="892" creationId="{00000000-0000-0000-0000-000000000000}"/>
          </ac:spMkLst>
        </pc:spChg>
        <pc:spChg chg="mod">
          <ac:chgData name="Nika Pirjevec" userId="a392f96bed7fa28a" providerId="LiveId" clId="{69C38FC6-57BC-45D1-BED7-2994B939D017}" dt="2020-12-02T17:57:36.010" v="417" actId="1076"/>
          <ac:spMkLst>
            <pc:docMk/>
            <pc:sldMk cId="244796195" sldId="284"/>
            <ac:spMk id="893" creationId="{00000000-0000-0000-0000-000000000000}"/>
          </ac:spMkLst>
        </pc:spChg>
        <pc:picChg chg="del">
          <ac:chgData name="Nika Pirjevec" userId="a392f96bed7fa28a" providerId="LiveId" clId="{69C38FC6-57BC-45D1-BED7-2994B939D017}" dt="2020-12-02T17:57:22.310" v="410" actId="478"/>
          <ac:picMkLst>
            <pc:docMk/>
            <pc:sldMk cId="244796195" sldId="284"/>
            <ac:picMk id="4" creationId="{83739DC7-E8CB-4E50-A9D9-D54900A9FAA3}"/>
          </ac:picMkLst>
        </pc:picChg>
        <pc:picChg chg="del">
          <ac:chgData name="Nika Pirjevec" userId="a392f96bed7fa28a" providerId="LiveId" clId="{69C38FC6-57BC-45D1-BED7-2994B939D017}" dt="2020-12-02T17:57:22.757" v="411" actId="478"/>
          <ac:picMkLst>
            <pc:docMk/>
            <pc:sldMk cId="244796195" sldId="284"/>
            <ac:picMk id="5" creationId="{84E4ECB3-1275-4D89-9C2A-DDDF1ED407E1}"/>
          </ac:picMkLst>
        </pc:picChg>
        <pc:picChg chg="del">
          <ac:chgData name="Nika Pirjevec" userId="a392f96bed7fa28a" providerId="LiveId" clId="{69C38FC6-57BC-45D1-BED7-2994B939D017}" dt="2020-12-02T17:57:23.195" v="412" actId="478"/>
          <ac:picMkLst>
            <pc:docMk/>
            <pc:sldMk cId="244796195" sldId="284"/>
            <ac:picMk id="6" creationId="{3820F8C9-77F8-42EC-BBE0-9C3282744F67}"/>
          </ac:picMkLst>
        </pc:picChg>
        <pc:picChg chg="add mod">
          <ac:chgData name="Nika Pirjevec" userId="a392f96bed7fa28a" providerId="LiveId" clId="{69C38FC6-57BC-45D1-BED7-2994B939D017}" dt="2020-12-02T17:57:32.374" v="416" actId="1076"/>
          <ac:picMkLst>
            <pc:docMk/>
            <pc:sldMk cId="244796195" sldId="284"/>
            <ac:picMk id="7" creationId="{64AD3D50-E2BA-4DE7-8393-1163BF7A3DB9}"/>
          </ac:picMkLst>
        </pc:picChg>
      </pc:sldChg>
      <pc:sldChg chg="addSp delSp modSp add mod">
        <pc:chgData name="Nika Pirjevec" userId="a392f96bed7fa28a" providerId="LiveId" clId="{69C38FC6-57BC-45D1-BED7-2994B939D017}" dt="2020-12-02T18:15:27.323" v="600" actId="20577"/>
        <pc:sldMkLst>
          <pc:docMk/>
          <pc:sldMk cId="3629252813" sldId="285"/>
        </pc:sldMkLst>
        <pc:spChg chg="mod">
          <ac:chgData name="Nika Pirjevec" userId="a392f96bed7fa28a" providerId="LiveId" clId="{69C38FC6-57BC-45D1-BED7-2994B939D017}" dt="2020-12-02T17:57:58.263" v="424" actId="20577"/>
          <ac:spMkLst>
            <pc:docMk/>
            <pc:sldMk cId="3629252813" sldId="285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8:15:27.323" v="600" actId="20577"/>
          <ac:spMkLst>
            <pc:docMk/>
            <pc:sldMk cId="3629252813" sldId="285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17:58:10.656" v="428" actId="478"/>
          <ac:picMkLst>
            <pc:docMk/>
            <pc:sldMk cId="3629252813" sldId="285"/>
            <ac:picMk id="7170" creationId="{5DF9827C-A27C-4461-8E50-6D658ACE013A}"/>
          </ac:picMkLst>
        </pc:picChg>
        <pc:picChg chg="add mod">
          <ac:chgData name="Nika Pirjevec" userId="a392f96bed7fa28a" providerId="LiveId" clId="{69C38FC6-57BC-45D1-BED7-2994B939D017}" dt="2020-12-02T17:58:28.697" v="431" actId="1076"/>
          <ac:picMkLst>
            <pc:docMk/>
            <pc:sldMk cId="3629252813" sldId="285"/>
            <ac:picMk id="11266" creationId="{B579D7F4-AFEE-439C-91B2-6DDF6548C5B3}"/>
          </ac:picMkLst>
        </pc:picChg>
      </pc:sldChg>
      <pc:sldChg chg="addSp delSp modSp add mod ord">
        <pc:chgData name="Nika Pirjevec" userId="a392f96bed7fa28a" providerId="LiveId" clId="{69C38FC6-57BC-45D1-BED7-2994B939D017}" dt="2020-12-02T18:02:12.156" v="491" actId="14100"/>
        <pc:sldMkLst>
          <pc:docMk/>
          <pc:sldMk cId="3719902100" sldId="286"/>
        </pc:sldMkLst>
        <pc:spChg chg="mod">
          <ac:chgData name="Nika Pirjevec" userId="a392f96bed7fa28a" providerId="LiveId" clId="{69C38FC6-57BC-45D1-BED7-2994B939D017}" dt="2020-12-02T17:58:56.126" v="438" actId="20577"/>
          <ac:spMkLst>
            <pc:docMk/>
            <pc:sldMk cId="3719902100" sldId="286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8:01:45.384" v="482" actId="1076"/>
          <ac:spMkLst>
            <pc:docMk/>
            <pc:sldMk cId="3719902100" sldId="286"/>
            <ac:spMk id="3" creationId="{9BA356CA-E82E-46E2-A43B-31A093DBE54B}"/>
          </ac:spMkLst>
        </pc:spChg>
        <pc:picChg chg="add mod">
          <ac:chgData name="Nika Pirjevec" userId="a392f96bed7fa28a" providerId="LiveId" clId="{69C38FC6-57BC-45D1-BED7-2994B939D017}" dt="2020-12-02T18:02:08.949" v="489" actId="14100"/>
          <ac:picMkLst>
            <pc:docMk/>
            <pc:sldMk cId="3719902100" sldId="286"/>
            <ac:picMk id="5" creationId="{ADDFD6FD-AEC6-49B0-AFB7-6C362C4D4CD0}"/>
          </ac:picMkLst>
        </pc:picChg>
        <pc:picChg chg="del">
          <ac:chgData name="Nika Pirjevec" userId="a392f96bed7fa28a" providerId="LiveId" clId="{69C38FC6-57BC-45D1-BED7-2994B939D017}" dt="2020-12-02T17:59:23.076" v="445" actId="478"/>
          <ac:picMkLst>
            <pc:docMk/>
            <pc:sldMk cId="3719902100" sldId="286"/>
            <ac:picMk id="6" creationId="{54E81568-2B22-46A6-BCFD-1933845D7F53}"/>
          </ac:picMkLst>
        </pc:picChg>
        <pc:picChg chg="add mod">
          <ac:chgData name="Nika Pirjevec" userId="a392f96bed7fa28a" providerId="LiveId" clId="{69C38FC6-57BC-45D1-BED7-2994B939D017}" dt="2020-12-02T18:02:12.156" v="491" actId="14100"/>
          <ac:picMkLst>
            <pc:docMk/>
            <pc:sldMk cId="3719902100" sldId="286"/>
            <ac:picMk id="7" creationId="{892B99BD-A16C-4405-BC60-64F5489BB6DC}"/>
          </ac:picMkLst>
        </pc:picChg>
      </pc:sldChg>
      <pc:sldChg chg="addSp modSp add mod">
        <pc:chgData name="Nika Pirjevec" userId="a392f96bed7fa28a" providerId="LiveId" clId="{69C38FC6-57BC-45D1-BED7-2994B939D017}" dt="2020-12-02T18:01:25.753" v="477" actId="1076"/>
        <pc:sldMkLst>
          <pc:docMk/>
          <pc:sldMk cId="3981544730" sldId="287"/>
        </pc:sldMkLst>
        <pc:spChg chg="mod">
          <ac:chgData name="Nika Pirjevec" userId="a392f96bed7fa28a" providerId="LiveId" clId="{69C38FC6-57BC-45D1-BED7-2994B939D017}" dt="2020-12-02T18:00:00.628" v="452" actId="14100"/>
          <ac:spMkLst>
            <pc:docMk/>
            <pc:sldMk cId="3981544730" sldId="287"/>
            <ac:spMk id="3" creationId="{9BA356CA-E82E-46E2-A43B-31A093DBE54B}"/>
          </ac:spMkLst>
        </pc:spChg>
        <pc:picChg chg="mod">
          <ac:chgData name="Nika Pirjevec" userId="a392f96bed7fa28a" providerId="LiveId" clId="{69C38FC6-57BC-45D1-BED7-2994B939D017}" dt="2020-12-02T18:01:25.753" v="477" actId="1076"/>
          <ac:picMkLst>
            <pc:docMk/>
            <pc:sldMk cId="3981544730" sldId="287"/>
            <ac:picMk id="5" creationId="{ADDFD6FD-AEC6-49B0-AFB7-6C362C4D4CD0}"/>
          </ac:picMkLst>
        </pc:picChg>
        <pc:picChg chg="add mod">
          <ac:chgData name="Nika Pirjevec" userId="a392f96bed7fa28a" providerId="LiveId" clId="{69C38FC6-57BC-45D1-BED7-2994B939D017}" dt="2020-12-02T18:01:24.704" v="476" actId="1076"/>
          <ac:picMkLst>
            <pc:docMk/>
            <pc:sldMk cId="3981544730" sldId="287"/>
            <ac:picMk id="6" creationId="{D7ECB3CD-8608-4E7E-AF39-702BF72BE8F2}"/>
          </ac:picMkLst>
        </pc:picChg>
      </pc:sldChg>
      <pc:sldChg chg="addSp delSp modSp add mod">
        <pc:chgData name="Nika Pirjevec" userId="a392f96bed7fa28a" providerId="LiveId" clId="{69C38FC6-57BC-45D1-BED7-2994B939D017}" dt="2020-12-02T18:03:26.155" v="521" actId="1076"/>
        <pc:sldMkLst>
          <pc:docMk/>
          <pc:sldMk cId="2405970426" sldId="288"/>
        </pc:sldMkLst>
        <pc:spChg chg="mod">
          <ac:chgData name="Nika Pirjevec" userId="a392f96bed7fa28a" providerId="LiveId" clId="{69C38FC6-57BC-45D1-BED7-2994B939D017}" dt="2020-12-02T18:02:28.373" v="499" actId="20577"/>
          <ac:spMkLst>
            <pc:docMk/>
            <pc:sldMk cId="2405970426" sldId="288"/>
            <ac:spMk id="892" creationId="{00000000-0000-0000-0000-000000000000}"/>
          </ac:spMkLst>
        </pc:spChg>
        <pc:spChg chg="mod">
          <ac:chgData name="Nika Pirjevec" userId="a392f96bed7fa28a" providerId="LiveId" clId="{69C38FC6-57BC-45D1-BED7-2994B939D017}" dt="2020-12-02T18:02:36.339" v="502"/>
          <ac:spMkLst>
            <pc:docMk/>
            <pc:sldMk cId="2405970426" sldId="288"/>
            <ac:spMk id="893" creationId="{00000000-0000-0000-0000-000000000000}"/>
          </ac:spMkLst>
        </pc:spChg>
        <pc:picChg chg="add mod">
          <ac:chgData name="Nika Pirjevec" userId="a392f96bed7fa28a" providerId="LiveId" clId="{69C38FC6-57BC-45D1-BED7-2994B939D017}" dt="2020-12-02T18:03:18.272" v="516" actId="1076"/>
          <ac:picMkLst>
            <pc:docMk/>
            <pc:sldMk cId="2405970426" sldId="288"/>
            <ac:picMk id="5" creationId="{19FDBC58-C861-4B9F-90D3-BC9C7B63C1B5}"/>
          </ac:picMkLst>
        </pc:picChg>
        <pc:picChg chg="add mod">
          <ac:chgData name="Nika Pirjevec" userId="a392f96bed7fa28a" providerId="LiveId" clId="{69C38FC6-57BC-45D1-BED7-2994B939D017}" dt="2020-12-02T18:03:24.917" v="520" actId="1076"/>
          <ac:picMkLst>
            <pc:docMk/>
            <pc:sldMk cId="2405970426" sldId="288"/>
            <ac:picMk id="6" creationId="{074E5DC5-38EE-4D79-8B19-4EFA1CE21639}"/>
          </ac:picMkLst>
        </pc:picChg>
        <pc:picChg chg="del">
          <ac:chgData name="Nika Pirjevec" userId="a392f96bed7fa28a" providerId="LiveId" clId="{69C38FC6-57BC-45D1-BED7-2994B939D017}" dt="2020-12-02T18:02:42.996" v="503" actId="478"/>
          <ac:picMkLst>
            <pc:docMk/>
            <pc:sldMk cId="2405970426" sldId="288"/>
            <ac:picMk id="7" creationId="{64AD3D50-E2BA-4DE7-8393-1163BF7A3DB9}"/>
          </ac:picMkLst>
        </pc:picChg>
        <pc:picChg chg="add mod">
          <ac:chgData name="Nika Pirjevec" userId="a392f96bed7fa28a" providerId="LiveId" clId="{69C38FC6-57BC-45D1-BED7-2994B939D017}" dt="2020-12-02T18:03:26.155" v="521" actId="1076"/>
          <ac:picMkLst>
            <pc:docMk/>
            <pc:sldMk cId="2405970426" sldId="288"/>
            <ac:picMk id="8" creationId="{B1113FEB-4E9E-494B-9A10-F8209A3D1C9F}"/>
          </ac:picMkLst>
        </pc:picChg>
      </pc:sldChg>
      <pc:sldChg chg="addSp delSp modSp add mod">
        <pc:chgData name="Nika Pirjevec" userId="a392f96bed7fa28a" providerId="LiveId" clId="{69C38FC6-57BC-45D1-BED7-2994B939D017}" dt="2020-12-02T18:04:41.519" v="536" actId="1076"/>
        <pc:sldMkLst>
          <pc:docMk/>
          <pc:sldMk cId="59865502" sldId="289"/>
        </pc:sldMkLst>
        <pc:spChg chg="mod">
          <ac:chgData name="Nika Pirjevec" userId="a392f96bed7fa28a" providerId="LiveId" clId="{69C38FC6-57BC-45D1-BED7-2994B939D017}" dt="2020-12-02T18:03:46.236" v="525"/>
          <ac:spMkLst>
            <pc:docMk/>
            <pc:sldMk cId="59865502" sldId="289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8:04:41.519" v="536" actId="1076"/>
          <ac:spMkLst>
            <pc:docMk/>
            <pc:sldMk cId="59865502" sldId="289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18:04:25.033" v="529" actId="478"/>
          <ac:picMkLst>
            <pc:docMk/>
            <pc:sldMk cId="59865502" sldId="289"/>
            <ac:picMk id="11266" creationId="{B579D7F4-AFEE-439C-91B2-6DDF6548C5B3}"/>
          </ac:picMkLst>
        </pc:picChg>
        <pc:picChg chg="add mod">
          <ac:chgData name="Nika Pirjevec" userId="a392f96bed7fa28a" providerId="LiveId" clId="{69C38FC6-57BC-45D1-BED7-2994B939D017}" dt="2020-12-02T18:04:36.631" v="535" actId="1076"/>
          <ac:picMkLst>
            <pc:docMk/>
            <pc:sldMk cId="59865502" sldId="289"/>
            <ac:picMk id="14338" creationId="{57CFE269-120B-4B74-9839-059AFBE06E3E}"/>
          </ac:picMkLst>
        </pc:picChg>
      </pc:sldChg>
      <pc:sldChg chg="addSp delSp modSp add mod">
        <pc:chgData name="Nika Pirjevec" userId="a392f96bed7fa28a" providerId="LiveId" clId="{69C38FC6-57BC-45D1-BED7-2994B939D017}" dt="2020-12-02T18:07:51.570" v="575" actId="1076"/>
        <pc:sldMkLst>
          <pc:docMk/>
          <pc:sldMk cId="2898841409" sldId="290"/>
        </pc:sldMkLst>
        <pc:spChg chg="mod">
          <ac:chgData name="Nika Pirjevec" userId="a392f96bed7fa28a" providerId="LiveId" clId="{69C38FC6-57BC-45D1-BED7-2994B939D017}" dt="2020-12-02T18:04:53.619" v="546" actId="20577"/>
          <ac:spMkLst>
            <pc:docMk/>
            <pc:sldMk cId="2898841409" sldId="290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8:07:51.570" v="575" actId="1076"/>
          <ac:spMkLst>
            <pc:docMk/>
            <pc:sldMk cId="2898841409" sldId="290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18:05:15.583" v="553" actId="478"/>
          <ac:picMkLst>
            <pc:docMk/>
            <pc:sldMk cId="2898841409" sldId="290"/>
            <ac:picMk id="5" creationId="{ADDFD6FD-AEC6-49B0-AFB7-6C362C4D4CD0}"/>
          </ac:picMkLst>
        </pc:picChg>
        <pc:picChg chg="del">
          <ac:chgData name="Nika Pirjevec" userId="a392f96bed7fa28a" providerId="LiveId" clId="{69C38FC6-57BC-45D1-BED7-2994B939D017}" dt="2020-12-02T18:05:15.105" v="552" actId="478"/>
          <ac:picMkLst>
            <pc:docMk/>
            <pc:sldMk cId="2898841409" sldId="290"/>
            <ac:picMk id="6" creationId="{D7ECB3CD-8608-4E7E-AF39-702BF72BE8F2}"/>
          </ac:picMkLst>
        </pc:picChg>
        <pc:picChg chg="add mod">
          <ac:chgData name="Nika Pirjevec" userId="a392f96bed7fa28a" providerId="LiveId" clId="{69C38FC6-57BC-45D1-BED7-2994B939D017}" dt="2020-12-02T18:05:34.390" v="558" actId="1076"/>
          <ac:picMkLst>
            <pc:docMk/>
            <pc:sldMk cId="2898841409" sldId="290"/>
            <ac:picMk id="7" creationId="{2A445F42-2790-4EDB-9D7B-9BE9B2569316}"/>
          </ac:picMkLst>
        </pc:picChg>
        <pc:picChg chg="add mod">
          <ac:chgData name="Nika Pirjevec" userId="a392f96bed7fa28a" providerId="LiveId" clId="{69C38FC6-57BC-45D1-BED7-2994B939D017}" dt="2020-12-02T18:05:30.676" v="557" actId="1076"/>
          <ac:picMkLst>
            <pc:docMk/>
            <pc:sldMk cId="2898841409" sldId="290"/>
            <ac:picMk id="8" creationId="{D0164E49-5529-4F9D-AB88-B2FDCF252738}"/>
          </ac:picMkLst>
        </pc:picChg>
        <pc:picChg chg="add mod">
          <ac:chgData name="Nika Pirjevec" userId="a392f96bed7fa28a" providerId="LiveId" clId="{69C38FC6-57BC-45D1-BED7-2994B939D017}" dt="2020-12-02T18:05:26.062" v="556" actId="1076"/>
          <ac:picMkLst>
            <pc:docMk/>
            <pc:sldMk cId="2898841409" sldId="290"/>
            <ac:picMk id="9" creationId="{E55EB55B-A6FB-4851-8A97-DEB3E2AE7308}"/>
          </ac:picMkLst>
        </pc:picChg>
      </pc:sldChg>
      <pc:sldChg chg="addSp delSp modSp add mod">
        <pc:chgData name="Nika Pirjevec" userId="a392f96bed7fa28a" providerId="LiveId" clId="{69C38FC6-57BC-45D1-BED7-2994B939D017}" dt="2020-12-02T18:06:50.642" v="565" actId="1076"/>
        <pc:sldMkLst>
          <pc:docMk/>
          <pc:sldMk cId="935976741" sldId="291"/>
        </pc:sldMkLst>
        <pc:spChg chg="mod">
          <ac:chgData name="Nika Pirjevec" userId="a392f96bed7fa28a" providerId="LiveId" clId="{69C38FC6-57BC-45D1-BED7-2994B939D017}" dt="2020-12-02T18:06:02.873" v="561" actId="20577"/>
          <ac:spMkLst>
            <pc:docMk/>
            <pc:sldMk cId="935976741" sldId="291"/>
            <ac:spMk id="2" creationId="{843C9FF6-E8AC-45F4-B755-FA96C6E44219}"/>
          </ac:spMkLst>
        </pc:spChg>
        <pc:picChg chg="del">
          <ac:chgData name="Nika Pirjevec" userId="a392f96bed7fa28a" providerId="LiveId" clId="{69C38FC6-57BC-45D1-BED7-2994B939D017}" dt="2020-12-02T18:06:44.757" v="562" actId="478"/>
          <ac:picMkLst>
            <pc:docMk/>
            <pc:sldMk cId="935976741" sldId="291"/>
            <ac:picMk id="14338" creationId="{57CFE269-120B-4B74-9839-059AFBE06E3E}"/>
          </ac:picMkLst>
        </pc:picChg>
        <pc:picChg chg="add mod">
          <ac:chgData name="Nika Pirjevec" userId="a392f96bed7fa28a" providerId="LiveId" clId="{69C38FC6-57BC-45D1-BED7-2994B939D017}" dt="2020-12-02T18:06:50.642" v="565" actId="1076"/>
          <ac:picMkLst>
            <pc:docMk/>
            <pc:sldMk cId="935976741" sldId="291"/>
            <ac:picMk id="18434" creationId="{F79A144B-9F92-4F6A-98F8-D59B72F197E2}"/>
          </ac:picMkLst>
        </pc:picChg>
      </pc:sldChg>
      <pc:sldChg chg="addSp delSp modSp add mod">
        <pc:chgData name="Nika Pirjevec" userId="a392f96bed7fa28a" providerId="LiveId" clId="{69C38FC6-57BC-45D1-BED7-2994B939D017}" dt="2020-12-02T18:08:25.935" v="589" actId="1076"/>
        <pc:sldMkLst>
          <pc:docMk/>
          <pc:sldMk cId="2943257387" sldId="292"/>
        </pc:sldMkLst>
        <pc:spChg chg="mod">
          <ac:chgData name="Nika Pirjevec" userId="a392f96bed7fa28a" providerId="LiveId" clId="{69C38FC6-57BC-45D1-BED7-2994B939D017}" dt="2020-12-02T18:07:11.425" v="568" actId="20577"/>
          <ac:spMkLst>
            <pc:docMk/>
            <pc:sldMk cId="2943257387" sldId="292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8:07:48.264" v="574" actId="1076"/>
          <ac:spMkLst>
            <pc:docMk/>
            <pc:sldMk cId="2943257387" sldId="292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18:07:57.148" v="576" actId="478"/>
          <ac:picMkLst>
            <pc:docMk/>
            <pc:sldMk cId="2943257387" sldId="292"/>
            <ac:picMk id="7" creationId="{2A445F42-2790-4EDB-9D7B-9BE9B2569316}"/>
          </ac:picMkLst>
        </pc:picChg>
        <pc:picChg chg="del">
          <ac:chgData name="Nika Pirjevec" userId="a392f96bed7fa28a" providerId="LiveId" clId="{69C38FC6-57BC-45D1-BED7-2994B939D017}" dt="2020-12-02T18:07:57.148" v="576" actId="478"/>
          <ac:picMkLst>
            <pc:docMk/>
            <pc:sldMk cId="2943257387" sldId="292"/>
            <ac:picMk id="8" creationId="{D0164E49-5529-4F9D-AB88-B2FDCF252738}"/>
          </ac:picMkLst>
        </pc:picChg>
        <pc:picChg chg="del">
          <ac:chgData name="Nika Pirjevec" userId="a392f96bed7fa28a" providerId="LiveId" clId="{69C38FC6-57BC-45D1-BED7-2994B939D017}" dt="2020-12-02T18:07:57.148" v="576" actId="478"/>
          <ac:picMkLst>
            <pc:docMk/>
            <pc:sldMk cId="2943257387" sldId="292"/>
            <ac:picMk id="9" creationId="{E55EB55B-A6FB-4851-8A97-DEB3E2AE7308}"/>
          </ac:picMkLst>
        </pc:picChg>
        <pc:picChg chg="add mod">
          <ac:chgData name="Nika Pirjevec" userId="a392f96bed7fa28a" providerId="LiveId" clId="{69C38FC6-57BC-45D1-BED7-2994B939D017}" dt="2020-12-02T18:08:22.836" v="586" actId="1076"/>
          <ac:picMkLst>
            <pc:docMk/>
            <pc:sldMk cId="2943257387" sldId="292"/>
            <ac:picMk id="10" creationId="{A8F9DAC9-42E9-4EDC-82EA-18D28B531E39}"/>
          </ac:picMkLst>
        </pc:picChg>
        <pc:picChg chg="add mod">
          <ac:chgData name="Nika Pirjevec" userId="a392f96bed7fa28a" providerId="LiveId" clId="{69C38FC6-57BC-45D1-BED7-2994B939D017}" dt="2020-12-02T18:08:25.935" v="589" actId="1076"/>
          <ac:picMkLst>
            <pc:docMk/>
            <pc:sldMk cId="2943257387" sldId="292"/>
            <ac:picMk id="11" creationId="{CB5EB483-861B-40BA-B9C8-2B13991BCFF8}"/>
          </ac:picMkLst>
        </pc:picChg>
      </pc:sldChg>
      <pc:sldChg chg="addSp delSp modSp add mod">
        <pc:chgData name="Nika Pirjevec" userId="a392f96bed7fa28a" providerId="LiveId" clId="{69C38FC6-57BC-45D1-BED7-2994B939D017}" dt="2020-12-02T18:27:44.736" v="629"/>
        <pc:sldMkLst>
          <pc:docMk/>
          <pc:sldMk cId="1162291294" sldId="293"/>
        </pc:sldMkLst>
        <pc:spChg chg="mod">
          <ac:chgData name="Nika Pirjevec" userId="a392f96bed7fa28a" providerId="LiveId" clId="{69C38FC6-57BC-45D1-BED7-2994B939D017}" dt="2020-12-02T18:27:44.736" v="629"/>
          <ac:spMkLst>
            <pc:docMk/>
            <pc:sldMk cId="1162291294" sldId="293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8:27:03.825" v="619" actId="1076"/>
          <ac:spMkLst>
            <pc:docMk/>
            <pc:sldMk cId="1162291294" sldId="293"/>
            <ac:spMk id="3" creationId="{9BA356CA-E82E-46E2-A43B-31A093DBE54B}"/>
          </ac:spMkLst>
        </pc:spChg>
        <pc:picChg chg="add mod">
          <ac:chgData name="Nika Pirjevec" userId="a392f96bed7fa28a" providerId="LiveId" clId="{69C38FC6-57BC-45D1-BED7-2994B939D017}" dt="2020-12-02T18:27:19.864" v="624" actId="1076"/>
          <ac:picMkLst>
            <pc:docMk/>
            <pc:sldMk cId="1162291294" sldId="293"/>
            <ac:picMk id="5" creationId="{DC190EEB-A392-4794-BAD0-E27159D17F0B}"/>
          </ac:picMkLst>
        </pc:picChg>
        <pc:picChg chg="del">
          <ac:chgData name="Nika Pirjevec" userId="a392f96bed7fa28a" providerId="LiveId" clId="{69C38FC6-57BC-45D1-BED7-2994B939D017}" dt="2020-12-02T18:27:07.439" v="620" actId="478"/>
          <ac:picMkLst>
            <pc:docMk/>
            <pc:sldMk cId="1162291294" sldId="293"/>
            <ac:picMk id="7170" creationId="{5DF9827C-A27C-4461-8E50-6D658ACE013A}"/>
          </ac:picMkLst>
        </pc:picChg>
      </pc:sldChg>
      <pc:sldChg chg="addSp delSp modSp add mod">
        <pc:chgData name="Nika Pirjevec" userId="a392f96bed7fa28a" providerId="LiveId" clId="{69C38FC6-57BC-45D1-BED7-2994B939D017}" dt="2020-12-02T18:31:08.229" v="687" actId="1076"/>
        <pc:sldMkLst>
          <pc:docMk/>
          <pc:sldMk cId="923997882" sldId="294"/>
        </pc:sldMkLst>
        <pc:spChg chg="mod">
          <ac:chgData name="Nika Pirjevec" userId="a392f96bed7fa28a" providerId="LiveId" clId="{69C38FC6-57BC-45D1-BED7-2994B939D017}" dt="2020-12-02T18:28:00.062" v="644" actId="20577"/>
          <ac:spMkLst>
            <pc:docMk/>
            <pc:sldMk cId="923997882" sldId="294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8:31:08.229" v="687" actId="1076"/>
          <ac:spMkLst>
            <pc:docMk/>
            <pc:sldMk cId="923997882" sldId="294"/>
            <ac:spMk id="3" creationId="{9BA356CA-E82E-46E2-A43B-31A093DBE54B}"/>
          </ac:spMkLst>
        </pc:spChg>
        <pc:picChg chg="add mod">
          <ac:chgData name="Nika Pirjevec" userId="a392f96bed7fa28a" providerId="LiveId" clId="{69C38FC6-57BC-45D1-BED7-2994B939D017}" dt="2020-12-02T18:31:05.939" v="686" actId="1076"/>
          <ac:picMkLst>
            <pc:docMk/>
            <pc:sldMk cId="923997882" sldId="294"/>
            <ac:picMk id="4" creationId="{7E66ABA4-3BB7-4D8C-87BD-AEB30DDA4E28}"/>
          </ac:picMkLst>
        </pc:picChg>
        <pc:picChg chg="del">
          <ac:chgData name="Nika Pirjevec" userId="a392f96bed7fa28a" providerId="LiveId" clId="{69C38FC6-57BC-45D1-BED7-2994B939D017}" dt="2020-12-02T18:29:12.773" v="665" actId="478"/>
          <ac:picMkLst>
            <pc:docMk/>
            <pc:sldMk cId="923997882" sldId="294"/>
            <ac:picMk id="7" creationId="{2A445F42-2790-4EDB-9D7B-9BE9B2569316}"/>
          </ac:picMkLst>
        </pc:picChg>
        <pc:picChg chg="del">
          <ac:chgData name="Nika Pirjevec" userId="a392f96bed7fa28a" providerId="LiveId" clId="{69C38FC6-57BC-45D1-BED7-2994B939D017}" dt="2020-12-02T18:29:12.399" v="664" actId="478"/>
          <ac:picMkLst>
            <pc:docMk/>
            <pc:sldMk cId="923997882" sldId="294"/>
            <ac:picMk id="8" creationId="{D0164E49-5529-4F9D-AB88-B2FDCF252738}"/>
          </ac:picMkLst>
        </pc:picChg>
        <pc:picChg chg="del">
          <ac:chgData name="Nika Pirjevec" userId="a392f96bed7fa28a" providerId="LiveId" clId="{69C38FC6-57BC-45D1-BED7-2994B939D017}" dt="2020-12-02T18:29:12.002" v="663" actId="478"/>
          <ac:picMkLst>
            <pc:docMk/>
            <pc:sldMk cId="923997882" sldId="294"/>
            <ac:picMk id="9" creationId="{E55EB55B-A6FB-4851-8A97-DEB3E2AE7308}"/>
          </ac:picMkLst>
        </pc:picChg>
      </pc:sldChg>
      <pc:sldChg chg="addSp delSp modSp add mod ord">
        <pc:chgData name="Nika Pirjevec" userId="a392f96bed7fa28a" providerId="LiveId" clId="{69C38FC6-57BC-45D1-BED7-2994B939D017}" dt="2020-12-02T18:30:30.562" v="678" actId="14100"/>
        <pc:sldMkLst>
          <pc:docMk/>
          <pc:sldMk cId="1904152910" sldId="295"/>
        </pc:sldMkLst>
        <pc:spChg chg="mod">
          <ac:chgData name="Nika Pirjevec" userId="a392f96bed7fa28a" providerId="LiveId" clId="{69C38FC6-57BC-45D1-BED7-2994B939D017}" dt="2020-12-02T18:30:30.562" v="678" actId="14100"/>
          <ac:spMkLst>
            <pc:docMk/>
            <pc:sldMk cId="1904152910" sldId="295"/>
            <ac:spMk id="3" creationId="{9BA356CA-E82E-46E2-A43B-31A093DBE54B}"/>
          </ac:spMkLst>
        </pc:spChg>
        <pc:picChg chg="add mod modCrop">
          <ac:chgData name="Nika Pirjevec" userId="a392f96bed7fa28a" providerId="LiveId" clId="{69C38FC6-57BC-45D1-BED7-2994B939D017}" dt="2020-12-02T18:30:28.228" v="677" actId="1076"/>
          <ac:picMkLst>
            <pc:docMk/>
            <pc:sldMk cId="1904152910" sldId="295"/>
            <ac:picMk id="4" creationId="{6CE9ABEC-7A65-4C26-9393-BFFF8FDA1B69}"/>
          </ac:picMkLst>
        </pc:picChg>
        <pc:picChg chg="del">
          <ac:chgData name="Nika Pirjevec" userId="a392f96bed7fa28a" providerId="LiveId" clId="{69C38FC6-57BC-45D1-BED7-2994B939D017}" dt="2020-12-02T18:28:58.886" v="656" actId="478"/>
          <ac:picMkLst>
            <pc:docMk/>
            <pc:sldMk cId="1904152910" sldId="295"/>
            <ac:picMk id="7" creationId="{2A445F42-2790-4EDB-9D7B-9BE9B2569316}"/>
          </ac:picMkLst>
        </pc:picChg>
        <pc:picChg chg="del">
          <ac:chgData name="Nika Pirjevec" userId="a392f96bed7fa28a" providerId="LiveId" clId="{69C38FC6-57BC-45D1-BED7-2994B939D017}" dt="2020-12-02T18:29:00.087" v="658" actId="478"/>
          <ac:picMkLst>
            <pc:docMk/>
            <pc:sldMk cId="1904152910" sldId="295"/>
            <ac:picMk id="8" creationId="{D0164E49-5529-4F9D-AB88-B2FDCF252738}"/>
          </ac:picMkLst>
        </pc:picChg>
        <pc:picChg chg="del">
          <ac:chgData name="Nika Pirjevec" userId="a392f96bed7fa28a" providerId="LiveId" clId="{69C38FC6-57BC-45D1-BED7-2994B939D017}" dt="2020-12-02T18:28:59.705" v="657" actId="478"/>
          <ac:picMkLst>
            <pc:docMk/>
            <pc:sldMk cId="1904152910" sldId="295"/>
            <ac:picMk id="9" creationId="{E55EB55B-A6FB-4851-8A97-DEB3E2AE7308}"/>
          </ac:picMkLst>
        </pc:picChg>
      </pc:sldChg>
      <pc:sldChg chg="addSp delSp modSp add mod">
        <pc:chgData name="Nika Pirjevec" userId="a392f96bed7fa28a" providerId="LiveId" clId="{69C38FC6-57BC-45D1-BED7-2994B939D017}" dt="2020-12-02T18:32:15.622" v="711" actId="1076"/>
        <pc:sldMkLst>
          <pc:docMk/>
          <pc:sldMk cId="3241283592" sldId="296"/>
        </pc:sldMkLst>
        <pc:spChg chg="mod">
          <ac:chgData name="Nika Pirjevec" userId="a392f96bed7fa28a" providerId="LiveId" clId="{69C38FC6-57BC-45D1-BED7-2994B939D017}" dt="2020-12-02T18:31:39.934" v="695"/>
          <ac:spMkLst>
            <pc:docMk/>
            <pc:sldMk cId="3241283592" sldId="296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8:32:07.933" v="708" actId="1076"/>
          <ac:spMkLst>
            <pc:docMk/>
            <pc:sldMk cId="3241283592" sldId="296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18:31:32.023" v="692" actId="478"/>
          <ac:picMkLst>
            <pc:docMk/>
            <pc:sldMk cId="3241283592" sldId="296"/>
            <ac:picMk id="5" creationId="{DC190EEB-A392-4794-BAD0-E27159D17F0B}"/>
          </ac:picMkLst>
        </pc:picChg>
        <pc:picChg chg="add mod">
          <ac:chgData name="Nika Pirjevec" userId="a392f96bed7fa28a" providerId="LiveId" clId="{69C38FC6-57BC-45D1-BED7-2994B939D017}" dt="2020-12-02T18:32:15.622" v="711" actId="1076"/>
          <ac:picMkLst>
            <pc:docMk/>
            <pc:sldMk cId="3241283592" sldId="296"/>
            <ac:picMk id="6" creationId="{102F1CB0-6530-48BD-9068-06651471CBFB}"/>
          </ac:picMkLst>
        </pc:picChg>
      </pc:sldChg>
      <pc:sldChg chg="delSp modSp add mod">
        <pc:chgData name="Nika Pirjevec" userId="a392f96bed7fa28a" providerId="LiveId" clId="{69C38FC6-57BC-45D1-BED7-2994B939D017}" dt="2020-12-02T18:36:35.748" v="783" actId="1076"/>
        <pc:sldMkLst>
          <pc:docMk/>
          <pc:sldMk cId="3784167246" sldId="297"/>
        </pc:sldMkLst>
        <pc:spChg chg="mod">
          <ac:chgData name="Nika Pirjevec" userId="a392f96bed7fa28a" providerId="LiveId" clId="{69C38FC6-57BC-45D1-BED7-2994B939D017}" dt="2020-12-02T18:32:49.052" v="719"/>
          <ac:spMkLst>
            <pc:docMk/>
            <pc:sldMk cId="3784167246" sldId="297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18:36:35.748" v="783" actId="1076"/>
          <ac:spMkLst>
            <pc:docMk/>
            <pc:sldMk cId="3784167246" sldId="297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18:32:27.659" v="714" actId="478"/>
          <ac:picMkLst>
            <pc:docMk/>
            <pc:sldMk cId="3784167246" sldId="297"/>
            <ac:picMk id="4" creationId="{6CE9ABEC-7A65-4C26-9393-BFFF8FDA1B69}"/>
          </ac:picMkLst>
        </pc:picChg>
      </pc:sldChg>
      <pc:sldChg chg="addSp delSp modSp add mod">
        <pc:chgData name="Nika Pirjevec" userId="a392f96bed7fa28a" providerId="LiveId" clId="{69C38FC6-57BC-45D1-BED7-2994B939D017}" dt="2020-12-02T20:12:56.940" v="809" actId="1076"/>
        <pc:sldMkLst>
          <pc:docMk/>
          <pc:sldMk cId="403622132" sldId="298"/>
        </pc:sldMkLst>
        <pc:spChg chg="mod">
          <ac:chgData name="Nika Pirjevec" userId="a392f96bed7fa28a" providerId="LiveId" clId="{69C38FC6-57BC-45D1-BED7-2994B939D017}" dt="2020-12-02T20:12:12.220" v="792" actId="20577"/>
          <ac:spMkLst>
            <pc:docMk/>
            <pc:sldMk cId="403622132" sldId="298"/>
            <ac:spMk id="892" creationId="{00000000-0000-0000-0000-000000000000}"/>
          </ac:spMkLst>
        </pc:spChg>
        <pc:spChg chg="mod">
          <ac:chgData name="Nika Pirjevec" userId="a392f96bed7fa28a" providerId="LiveId" clId="{69C38FC6-57BC-45D1-BED7-2994B939D017}" dt="2020-12-02T20:12:20.525" v="800" actId="20577"/>
          <ac:spMkLst>
            <pc:docMk/>
            <pc:sldMk cId="403622132" sldId="298"/>
            <ac:spMk id="893" creationId="{00000000-0000-0000-0000-000000000000}"/>
          </ac:spMkLst>
        </pc:spChg>
        <pc:picChg chg="add mod">
          <ac:chgData name="Nika Pirjevec" userId="a392f96bed7fa28a" providerId="LiveId" clId="{69C38FC6-57BC-45D1-BED7-2994B939D017}" dt="2020-12-02T20:12:48.996" v="806" actId="14100"/>
          <ac:picMkLst>
            <pc:docMk/>
            <pc:sldMk cId="403622132" sldId="298"/>
            <ac:picMk id="3" creationId="{03690028-AFAF-4E20-9555-622EE6F6B71C}"/>
          </ac:picMkLst>
        </pc:picChg>
        <pc:picChg chg="del">
          <ac:chgData name="Nika Pirjevec" userId="a392f96bed7fa28a" providerId="LiveId" clId="{69C38FC6-57BC-45D1-BED7-2994B939D017}" dt="2020-12-02T20:12:23.626" v="801" actId="478"/>
          <ac:picMkLst>
            <pc:docMk/>
            <pc:sldMk cId="403622132" sldId="298"/>
            <ac:picMk id="5" creationId="{19FDBC58-C861-4B9F-90D3-BC9C7B63C1B5}"/>
          </ac:picMkLst>
        </pc:picChg>
        <pc:picChg chg="del">
          <ac:chgData name="Nika Pirjevec" userId="a392f96bed7fa28a" providerId="LiveId" clId="{69C38FC6-57BC-45D1-BED7-2994B939D017}" dt="2020-12-02T20:12:24.183" v="802" actId="478"/>
          <ac:picMkLst>
            <pc:docMk/>
            <pc:sldMk cId="403622132" sldId="298"/>
            <ac:picMk id="6" creationId="{074E5DC5-38EE-4D79-8B19-4EFA1CE21639}"/>
          </ac:picMkLst>
        </pc:picChg>
        <pc:picChg chg="del">
          <ac:chgData name="Nika Pirjevec" userId="a392f96bed7fa28a" providerId="LiveId" clId="{69C38FC6-57BC-45D1-BED7-2994B939D017}" dt="2020-12-02T20:12:24.651" v="803" actId="478"/>
          <ac:picMkLst>
            <pc:docMk/>
            <pc:sldMk cId="403622132" sldId="298"/>
            <ac:picMk id="8" creationId="{B1113FEB-4E9E-494B-9A10-F8209A3D1C9F}"/>
          </ac:picMkLst>
        </pc:picChg>
        <pc:picChg chg="add mod">
          <ac:chgData name="Nika Pirjevec" userId="a392f96bed7fa28a" providerId="LiveId" clId="{69C38FC6-57BC-45D1-BED7-2994B939D017}" dt="2020-12-02T20:12:56.940" v="809" actId="1076"/>
          <ac:picMkLst>
            <pc:docMk/>
            <pc:sldMk cId="403622132" sldId="298"/>
            <ac:picMk id="9" creationId="{30B124D8-33DB-4299-9558-13086C7BA7CE}"/>
          </ac:picMkLst>
        </pc:picChg>
      </pc:sldChg>
      <pc:sldChg chg="addSp delSp modSp add mod">
        <pc:chgData name="Nika Pirjevec" userId="a392f96bed7fa28a" providerId="LiveId" clId="{69C38FC6-57BC-45D1-BED7-2994B939D017}" dt="2020-12-02T20:16:11.251" v="980" actId="1076"/>
        <pc:sldMkLst>
          <pc:docMk/>
          <pc:sldMk cId="3203697865" sldId="299"/>
        </pc:sldMkLst>
        <pc:spChg chg="mod">
          <ac:chgData name="Nika Pirjevec" userId="a392f96bed7fa28a" providerId="LiveId" clId="{69C38FC6-57BC-45D1-BED7-2994B939D017}" dt="2020-12-02T20:14:05.622" v="856" actId="20577"/>
          <ac:spMkLst>
            <pc:docMk/>
            <pc:sldMk cId="3203697865" sldId="299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20:15:56.636" v="976" actId="5793"/>
          <ac:spMkLst>
            <pc:docMk/>
            <pc:sldMk cId="3203697865" sldId="299"/>
            <ac:spMk id="3" creationId="{9BA356CA-E82E-46E2-A43B-31A093DBE54B}"/>
          </ac:spMkLst>
        </pc:spChg>
        <pc:picChg chg="add mod">
          <ac:chgData name="Nika Pirjevec" userId="a392f96bed7fa28a" providerId="LiveId" clId="{69C38FC6-57BC-45D1-BED7-2994B939D017}" dt="2020-12-02T20:16:11.251" v="980" actId="1076"/>
          <ac:picMkLst>
            <pc:docMk/>
            <pc:sldMk cId="3203697865" sldId="299"/>
            <ac:picMk id="5" creationId="{E79B187A-145B-4402-9CFD-216890345276}"/>
          </ac:picMkLst>
        </pc:picChg>
        <pc:picChg chg="del">
          <ac:chgData name="Nika Pirjevec" userId="a392f96bed7fa28a" providerId="LiveId" clId="{69C38FC6-57BC-45D1-BED7-2994B939D017}" dt="2020-12-02T20:15:19.114" v="914" actId="478"/>
          <ac:picMkLst>
            <pc:docMk/>
            <pc:sldMk cId="3203697865" sldId="299"/>
            <ac:picMk id="18434" creationId="{F79A144B-9F92-4F6A-98F8-D59B72F197E2}"/>
          </ac:picMkLst>
        </pc:picChg>
      </pc:sldChg>
      <pc:sldChg chg="delSp modSp add mod">
        <pc:chgData name="Nika Pirjevec" userId="a392f96bed7fa28a" providerId="LiveId" clId="{69C38FC6-57BC-45D1-BED7-2994B939D017}" dt="2020-12-02T20:18:43.814" v="1295" actId="1076"/>
        <pc:sldMkLst>
          <pc:docMk/>
          <pc:sldMk cId="1741488760" sldId="300"/>
        </pc:sldMkLst>
        <pc:spChg chg="mod">
          <ac:chgData name="Nika Pirjevec" userId="a392f96bed7fa28a" providerId="LiveId" clId="{69C38FC6-57BC-45D1-BED7-2994B939D017}" dt="2020-12-02T20:16:32.084" v="984"/>
          <ac:spMkLst>
            <pc:docMk/>
            <pc:sldMk cId="1741488760" sldId="300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20:18:43.814" v="1295" actId="1076"/>
          <ac:spMkLst>
            <pc:docMk/>
            <pc:sldMk cId="1741488760" sldId="300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20:16:34.666" v="985" actId="478"/>
          <ac:picMkLst>
            <pc:docMk/>
            <pc:sldMk cId="1741488760" sldId="300"/>
            <ac:picMk id="10" creationId="{A8F9DAC9-42E9-4EDC-82EA-18D28B531E39}"/>
          </ac:picMkLst>
        </pc:picChg>
        <pc:picChg chg="del">
          <ac:chgData name="Nika Pirjevec" userId="a392f96bed7fa28a" providerId="LiveId" clId="{69C38FC6-57BC-45D1-BED7-2994B939D017}" dt="2020-12-02T20:16:35.046" v="986" actId="478"/>
          <ac:picMkLst>
            <pc:docMk/>
            <pc:sldMk cId="1741488760" sldId="300"/>
            <ac:picMk id="11" creationId="{CB5EB483-861B-40BA-B9C8-2B13991BCFF8}"/>
          </ac:picMkLst>
        </pc:picChg>
      </pc:sldChg>
      <pc:sldChg chg="addSp delSp modSp add mod ord">
        <pc:chgData name="Nika Pirjevec" userId="a392f96bed7fa28a" providerId="LiveId" clId="{69C38FC6-57BC-45D1-BED7-2994B939D017}" dt="2020-12-02T20:27:20.134" v="1620"/>
        <pc:sldMkLst>
          <pc:docMk/>
          <pc:sldMk cId="2536059112" sldId="301"/>
        </pc:sldMkLst>
        <pc:spChg chg="mod">
          <ac:chgData name="Nika Pirjevec" userId="a392f96bed7fa28a" providerId="LiveId" clId="{69C38FC6-57BC-45D1-BED7-2994B939D017}" dt="2020-12-02T20:19:04.165" v="1304" actId="5793"/>
          <ac:spMkLst>
            <pc:docMk/>
            <pc:sldMk cId="2536059112" sldId="301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20:21:56.073" v="1492" actId="5793"/>
          <ac:spMkLst>
            <pc:docMk/>
            <pc:sldMk cId="2536059112" sldId="301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2T20:20:44.324" v="1460" actId="478"/>
          <ac:picMkLst>
            <pc:docMk/>
            <pc:sldMk cId="2536059112" sldId="301"/>
            <ac:picMk id="5" creationId="{E79B187A-145B-4402-9CFD-216890345276}"/>
          </ac:picMkLst>
        </pc:picChg>
        <pc:picChg chg="add mod">
          <ac:chgData name="Nika Pirjevec" userId="a392f96bed7fa28a" providerId="LiveId" clId="{69C38FC6-57BC-45D1-BED7-2994B939D017}" dt="2020-12-02T20:20:47.157" v="1462" actId="1076"/>
          <ac:picMkLst>
            <pc:docMk/>
            <pc:sldMk cId="2536059112" sldId="301"/>
            <ac:picMk id="6" creationId="{4C8CCC23-E9A2-4EA0-82A6-F0C420CE4E0B}"/>
          </ac:picMkLst>
        </pc:picChg>
      </pc:sldChg>
      <pc:sldChg chg="modSp add mod ord">
        <pc:chgData name="Nika Pirjevec" userId="a392f96bed7fa28a" providerId="LiveId" clId="{69C38FC6-57BC-45D1-BED7-2994B939D017}" dt="2020-12-02T20:27:39.976" v="1624" actId="6549"/>
        <pc:sldMkLst>
          <pc:docMk/>
          <pc:sldMk cId="3136125680" sldId="302"/>
        </pc:sldMkLst>
        <pc:spChg chg="mod">
          <ac:chgData name="Nika Pirjevec" userId="a392f96bed7fa28a" providerId="LiveId" clId="{69C38FC6-57BC-45D1-BED7-2994B939D017}" dt="2020-12-02T20:20:59.759" v="1472" actId="5793"/>
          <ac:spMkLst>
            <pc:docMk/>
            <pc:sldMk cId="3136125680" sldId="302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2T20:27:39.976" v="1624" actId="6549"/>
          <ac:spMkLst>
            <pc:docMk/>
            <pc:sldMk cId="3136125680" sldId="302"/>
            <ac:spMk id="3" creationId="{9BA356CA-E82E-46E2-A43B-31A093DBE54B}"/>
          </ac:spMkLst>
        </pc:spChg>
      </pc:sldChg>
      <pc:sldChg chg="addSp delSp modSp new mod">
        <pc:chgData name="Nika Pirjevec" userId="a392f96bed7fa28a" providerId="LiveId" clId="{69C38FC6-57BC-45D1-BED7-2994B939D017}" dt="2020-12-02T20:23:27.722" v="1563" actId="1076"/>
        <pc:sldMkLst>
          <pc:docMk/>
          <pc:sldMk cId="3687733697" sldId="303"/>
        </pc:sldMkLst>
        <pc:spChg chg="mod">
          <ac:chgData name="Nika Pirjevec" userId="a392f96bed7fa28a" providerId="LiveId" clId="{69C38FC6-57BC-45D1-BED7-2994B939D017}" dt="2020-12-02T20:22:38.363" v="1547" actId="20577"/>
          <ac:spMkLst>
            <pc:docMk/>
            <pc:sldMk cId="3687733697" sldId="303"/>
            <ac:spMk id="2" creationId="{B6C26CF2-4FAF-4544-A951-75F81A545F2D}"/>
          </ac:spMkLst>
        </pc:spChg>
        <pc:spChg chg="del">
          <ac:chgData name="Nika Pirjevec" userId="a392f96bed7fa28a" providerId="LiveId" clId="{69C38FC6-57BC-45D1-BED7-2994B939D017}" dt="2020-12-02T20:22:41.033" v="1548" actId="478"/>
          <ac:spMkLst>
            <pc:docMk/>
            <pc:sldMk cId="3687733697" sldId="303"/>
            <ac:spMk id="3" creationId="{F88788EC-830B-4534-BA0E-6F7B9477A1F3}"/>
          </ac:spMkLst>
        </pc:spChg>
        <pc:picChg chg="add mod">
          <ac:chgData name="Nika Pirjevec" userId="a392f96bed7fa28a" providerId="LiveId" clId="{69C38FC6-57BC-45D1-BED7-2994B939D017}" dt="2020-12-02T20:23:25.075" v="1562" actId="1076"/>
          <ac:picMkLst>
            <pc:docMk/>
            <pc:sldMk cId="3687733697" sldId="303"/>
            <ac:picMk id="4" creationId="{331C3E0A-DE60-4A5D-A131-BDC7B1FBDD44}"/>
          </ac:picMkLst>
        </pc:picChg>
        <pc:picChg chg="add mod">
          <ac:chgData name="Nika Pirjevec" userId="a392f96bed7fa28a" providerId="LiveId" clId="{69C38FC6-57BC-45D1-BED7-2994B939D017}" dt="2020-12-02T20:23:27.722" v="1563" actId="1076"/>
          <ac:picMkLst>
            <pc:docMk/>
            <pc:sldMk cId="3687733697" sldId="303"/>
            <ac:picMk id="5" creationId="{5572FA9E-0439-4973-A2FE-B2AE1957574A}"/>
          </ac:picMkLst>
        </pc:picChg>
        <pc:picChg chg="add mod">
          <ac:chgData name="Nika Pirjevec" userId="a392f96bed7fa28a" providerId="LiveId" clId="{69C38FC6-57BC-45D1-BED7-2994B939D017}" dt="2020-12-02T20:23:05.310" v="1557" actId="14100"/>
          <ac:picMkLst>
            <pc:docMk/>
            <pc:sldMk cId="3687733697" sldId="303"/>
            <ac:picMk id="6" creationId="{33D3D7D2-DBFC-422A-B7C0-C09F7AFF1C10}"/>
          </ac:picMkLst>
        </pc:picChg>
      </pc:sldChg>
      <pc:sldChg chg="new del">
        <pc:chgData name="Nika Pirjevec" userId="a392f96bed7fa28a" providerId="LiveId" clId="{69C38FC6-57BC-45D1-BED7-2994B939D017}" dt="2020-12-02T20:23:34.779" v="1565" actId="47"/>
        <pc:sldMkLst>
          <pc:docMk/>
          <pc:sldMk cId="2805963480" sldId="304"/>
        </pc:sldMkLst>
      </pc:sldChg>
      <pc:sldChg chg="addSp delSp modSp new mod">
        <pc:chgData name="Nika Pirjevec" userId="a392f96bed7fa28a" providerId="LiveId" clId="{69C38FC6-57BC-45D1-BED7-2994B939D017}" dt="2020-12-02T20:27:00.159" v="1618" actId="1076"/>
        <pc:sldMkLst>
          <pc:docMk/>
          <pc:sldMk cId="4070740075" sldId="304"/>
        </pc:sldMkLst>
        <pc:picChg chg="add del mod">
          <ac:chgData name="Nika Pirjevec" userId="a392f96bed7fa28a" providerId="LiveId" clId="{69C38FC6-57BC-45D1-BED7-2994B939D017}" dt="2020-12-02T20:25:16.489" v="1597" actId="478"/>
          <ac:picMkLst>
            <pc:docMk/>
            <pc:sldMk cId="4070740075" sldId="304"/>
            <ac:picMk id="2" creationId="{A5E4D633-B45B-4831-9303-FC7863900B6E}"/>
          </ac:picMkLst>
        </pc:picChg>
        <pc:picChg chg="add mod modCrop">
          <ac:chgData name="Nika Pirjevec" userId="a392f96bed7fa28a" providerId="LiveId" clId="{69C38FC6-57BC-45D1-BED7-2994B939D017}" dt="2020-12-02T20:27:00.159" v="1618" actId="1076"/>
          <ac:picMkLst>
            <pc:docMk/>
            <pc:sldMk cId="4070740075" sldId="304"/>
            <ac:picMk id="3" creationId="{5B503A74-102D-4502-9795-87F1897DA720}"/>
          </ac:picMkLst>
        </pc:picChg>
      </pc:sldChg>
      <pc:sldChg chg="addSp delSp modSp add mod">
        <pc:chgData name="Nika Pirjevec" userId="a392f96bed7fa28a" providerId="LiveId" clId="{69C38FC6-57BC-45D1-BED7-2994B939D017}" dt="2020-12-03T09:34:52.247" v="1664" actId="1076"/>
        <pc:sldMkLst>
          <pc:docMk/>
          <pc:sldMk cId="2773559096" sldId="305"/>
        </pc:sldMkLst>
        <pc:spChg chg="mod">
          <ac:chgData name="Nika Pirjevec" userId="a392f96bed7fa28a" providerId="LiveId" clId="{69C38FC6-57BC-45D1-BED7-2994B939D017}" dt="2020-12-03T09:33:18.347" v="1632" actId="20577"/>
          <ac:spMkLst>
            <pc:docMk/>
            <pc:sldMk cId="2773559096" sldId="305"/>
            <ac:spMk id="892" creationId="{00000000-0000-0000-0000-000000000000}"/>
          </ac:spMkLst>
        </pc:spChg>
        <pc:spChg chg="mod">
          <ac:chgData name="Nika Pirjevec" userId="a392f96bed7fa28a" providerId="LiveId" clId="{69C38FC6-57BC-45D1-BED7-2994B939D017}" dt="2020-12-03T09:33:55.117" v="1650" actId="20577"/>
          <ac:spMkLst>
            <pc:docMk/>
            <pc:sldMk cId="2773559096" sldId="305"/>
            <ac:spMk id="893" creationId="{00000000-0000-0000-0000-000000000000}"/>
          </ac:spMkLst>
        </pc:spChg>
        <pc:picChg chg="add mod">
          <ac:chgData name="Nika Pirjevec" userId="a392f96bed7fa28a" providerId="LiveId" clId="{69C38FC6-57BC-45D1-BED7-2994B939D017}" dt="2020-12-03T09:34:27.561" v="1653" actId="1076"/>
          <ac:picMkLst>
            <pc:docMk/>
            <pc:sldMk cId="2773559096" sldId="305"/>
            <ac:picMk id="5" creationId="{863F7E33-8C50-4CDE-9CB6-BB09F4A4CE8B}"/>
          </ac:picMkLst>
        </pc:picChg>
        <pc:picChg chg="add mod modCrop">
          <ac:chgData name="Nika Pirjevec" userId="a392f96bed7fa28a" providerId="LiveId" clId="{69C38FC6-57BC-45D1-BED7-2994B939D017}" dt="2020-12-03T09:34:52.247" v="1664" actId="1076"/>
          <ac:picMkLst>
            <pc:docMk/>
            <pc:sldMk cId="2773559096" sldId="305"/>
            <ac:picMk id="6" creationId="{602E8293-9316-4CBE-BA9F-23144F4FE560}"/>
          </ac:picMkLst>
        </pc:picChg>
        <pc:picChg chg="del">
          <ac:chgData name="Nika Pirjevec" userId="a392f96bed7fa28a" providerId="LiveId" clId="{69C38FC6-57BC-45D1-BED7-2994B939D017}" dt="2020-12-03T09:34:20.499" v="1651" actId="478"/>
          <ac:picMkLst>
            <pc:docMk/>
            <pc:sldMk cId="2773559096" sldId="305"/>
            <ac:picMk id="7" creationId="{64AD3D50-E2BA-4DE7-8393-1163BF7A3DB9}"/>
          </ac:picMkLst>
        </pc:picChg>
      </pc:sldChg>
      <pc:sldChg chg="addSp delSp modSp add mod">
        <pc:chgData name="Nika Pirjevec" userId="a392f96bed7fa28a" providerId="LiveId" clId="{69C38FC6-57BC-45D1-BED7-2994B939D017}" dt="2020-12-03T09:36:27.936" v="1711" actId="1076"/>
        <pc:sldMkLst>
          <pc:docMk/>
          <pc:sldMk cId="1492390808" sldId="306"/>
        </pc:sldMkLst>
        <pc:spChg chg="mod">
          <ac:chgData name="Nika Pirjevec" userId="a392f96bed7fa28a" providerId="LiveId" clId="{69C38FC6-57BC-45D1-BED7-2994B939D017}" dt="2020-12-03T09:35:13.277" v="1675" actId="20577"/>
          <ac:spMkLst>
            <pc:docMk/>
            <pc:sldMk cId="1492390808" sldId="306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3T09:36:18.380" v="1708" actId="1076"/>
          <ac:spMkLst>
            <pc:docMk/>
            <pc:sldMk cId="1492390808" sldId="306"/>
            <ac:spMk id="3" creationId="{9BA356CA-E82E-46E2-A43B-31A093DBE54B}"/>
          </ac:spMkLst>
        </pc:spChg>
        <pc:picChg chg="del">
          <ac:chgData name="Nika Pirjevec" userId="a392f96bed7fa28a" providerId="LiveId" clId="{69C38FC6-57BC-45D1-BED7-2994B939D017}" dt="2020-12-03T09:36:19.785" v="1709" actId="478"/>
          <ac:picMkLst>
            <pc:docMk/>
            <pc:sldMk cId="1492390808" sldId="306"/>
            <ac:picMk id="5" creationId="{DC190EEB-A392-4794-BAD0-E27159D17F0B}"/>
          </ac:picMkLst>
        </pc:picChg>
        <pc:picChg chg="add mod">
          <ac:chgData name="Nika Pirjevec" userId="a392f96bed7fa28a" providerId="LiveId" clId="{69C38FC6-57BC-45D1-BED7-2994B939D017}" dt="2020-12-03T09:36:27.936" v="1711" actId="1076"/>
          <ac:picMkLst>
            <pc:docMk/>
            <pc:sldMk cId="1492390808" sldId="306"/>
            <ac:picMk id="6" creationId="{5A001689-5214-4696-A60B-190C4A21E28A}"/>
          </ac:picMkLst>
        </pc:picChg>
      </pc:sldChg>
      <pc:sldChg chg="addSp delSp modSp add mod">
        <pc:chgData name="Nika Pirjevec" userId="a392f96bed7fa28a" providerId="LiveId" clId="{69C38FC6-57BC-45D1-BED7-2994B939D017}" dt="2020-12-03T09:37:25.156" v="1753" actId="1076"/>
        <pc:sldMkLst>
          <pc:docMk/>
          <pc:sldMk cId="746046161" sldId="307"/>
        </pc:sldMkLst>
        <pc:spChg chg="mod">
          <ac:chgData name="Nika Pirjevec" userId="a392f96bed7fa28a" providerId="LiveId" clId="{69C38FC6-57BC-45D1-BED7-2994B939D017}" dt="2020-12-03T09:36:40.758" v="1731" actId="5793"/>
          <ac:spMkLst>
            <pc:docMk/>
            <pc:sldMk cId="746046161" sldId="307"/>
            <ac:spMk id="2" creationId="{843C9FF6-E8AC-45F4-B755-FA96C6E44219}"/>
          </ac:spMkLst>
        </pc:spChg>
        <pc:spChg chg="mod">
          <ac:chgData name="Nika Pirjevec" userId="a392f96bed7fa28a" providerId="LiveId" clId="{69C38FC6-57BC-45D1-BED7-2994B939D017}" dt="2020-12-03T09:37:24.099" v="1752" actId="14100"/>
          <ac:spMkLst>
            <pc:docMk/>
            <pc:sldMk cId="746046161" sldId="307"/>
            <ac:spMk id="3" creationId="{9BA356CA-E82E-46E2-A43B-31A093DBE54B}"/>
          </ac:spMkLst>
        </pc:spChg>
        <pc:picChg chg="del mod">
          <ac:chgData name="Nika Pirjevec" userId="a392f96bed7fa28a" providerId="LiveId" clId="{69C38FC6-57BC-45D1-BED7-2994B939D017}" dt="2020-12-03T09:37:12.577" v="1748" actId="478"/>
          <ac:picMkLst>
            <pc:docMk/>
            <pc:sldMk cId="746046161" sldId="307"/>
            <ac:picMk id="4" creationId="{6CE9ABEC-7A65-4C26-9393-BFFF8FDA1B69}"/>
          </ac:picMkLst>
        </pc:picChg>
        <pc:picChg chg="add mod">
          <ac:chgData name="Nika Pirjevec" userId="a392f96bed7fa28a" providerId="LiveId" clId="{69C38FC6-57BC-45D1-BED7-2994B939D017}" dt="2020-12-03T09:37:25.156" v="1753" actId="1076"/>
          <ac:picMkLst>
            <pc:docMk/>
            <pc:sldMk cId="746046161" sldId="307"/>
            <ac:picMk id="5" creationId="{90E8BAF8-B81F-4596-8558-F9FFB7FE6783}"/>
          </ac:picMkLst>
        </pc:picChg>
      </pc:sldChg>
      <pc:sldMasterChg chg="delSldLayout">
        <pc:chgData name="Nika Pirjevec" userId="a392f96bed7fa28a" providerId="LiveId" clId="{69C38FC6-57BC-45D1-BED7-2994B939D017}" dt="2020-12-02T20:23:34.779" v="1565" actId="47"/>
        <pc:sldMasterMkLst>
          <pc:docMk/>
          <pc:sldMasterMk cId="0" sldId="2147483680"/>
        </pc:sldMasterMkLst>
        <pc:sldLayoutChg chg="del">
          <pc:chgData name="Nika Pirjevec" userId="a392f96bed7fa28a" providerId="LiveId" clId="{69C38FC6-57BC-45D1-BED7-2994B939D017}" dt="2020-12-02T20:23:34.779" v="1565" actId="47"/>
          <pc:sldLayoutMkLst>
            <pc:docMk/>
            <pc:sldMasterMk cId="0" sldId="2147483680"/>
            <pc:sldLayoutMk cId="0" sldId="2147483658"/>
          </pc:sldLayoutMkLst>
        </pc:sldLayoutChg>
      </pc:sldMasterChg>
    </pc:docChg>
  </pc:docChgLst>
  <pc:docChgLst>
    <pc:chgData name="Nika Pirjevec" userId="a392f96bed7fa28a" providerId="LiveId" clId="{041E7B66-9D4D-4A6A-823A-EFE5CACF70F2}"/>
    <pc:docChg chg="custSel modSld">
      <pc:chgData name="Nika Pirjevec" userId="a392f96bed7fa28a" providerId="LiveId" clId="{041E7B66-9D4D-4A6A-823A-EFE5CACF70F2}" dt="2020-12-03T17:10:02.737" v="3" actId="478"/>
      <pc:docMkLst>
        <pc:docMk/>
      </pc:docMkLst>
      <pc:sldChg chg="addSp delSp modSp mod delAnim modAnim">
        <pc:chgData name="Nika Pirjevec" userId="a392f96bed7fa28a" providerId="LiveId" clId="{041E7B66-9D4D-4A6A-823A-EFE5CACF70F2}" dt="2020-12-03T17:10:02.737" v="3" actId="478"/>
        <pc:sldMkLst>
          <pc:docMk/>
          <pc:sldMk cId="0" sldId="256"/>
        </pc:sldMkLst>
        <pc:picChg chg="add del mod">
          <ac:chgData name="Nika Pirjevec" userId="a392f96bed7fa28a" providerId="LiveId" clId="{041E7B66-9D4D-4A6A-823A-EFE5CACF70F2}" dt="2020-12-03T17:10:02.737" v="3" actId="478"/>
          <ac:picMkLst>
            <pc:docMk/>
            <pc:sldMk cId="0" sldId="256"/>
            <ac:picMk id="3" creationId="{657FC660-87B0-45C3-A87F-4B67E7AC5C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157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9cff48fe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9cff48fe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9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cff48fe2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cff48fe2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45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cff48fe2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cff48fe2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56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cff48fe2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cff48fe2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04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cff48fe2c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cff48fe2c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58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9cff48fe2c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9cff48fe2c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2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58150" y="263436"/>
            <a:ext cx="8321818" cy="4607766"/>
            <a:chOff x="458150" y="263436"/>
            <a:chExt cx="8321818" cy="4607766"/>
          </a:xfrm>
        </p:grpSpPr>
        <p:sp>
          <p:nvSpPr>
            <p:cNvPr id="10" name="Google Shape;10;p2"/>
            <p:cNvSpPr/>
            <p:nvPr/>
          </p:nvSpPr>
          <p:spPr>
            <a:xfrm>
              <a:off x="1763639" y="2552146"/>
              <a:ext cx="94448" cy="73019"/>
            </a:xfrm>
            <a:custGeom>
              <a:avLst/>
              <a:gdLst/>
              <a:ahLst/>
              <a:cxnLst/>
              <a:rect l="l" t="t" r="r" b="b"/>
              <a:pathLst>
                <a:path w="2909" h="2249" extrusionOk="0">
                  <a:moveTo>
                    <a:pt x="1429" y="0"/>
                  </a:moveTo>
                  <a:cubicBezTo>
                    <a:pt x="0" y="0"/>
                    <a:pt x="6" y="2248"/>
                    <a:pt x="1446" y="2248"/>
                  </a:cubicBezTo>
                  <a:cubicBezTo>
                    <a:pt x="2909" y="2248"/>
                    <a:pt x="2909" y="0"/>
                    <a:pt x="1446" y="0"/>
                  </a:cubicBezTo>
                  <a:cubicBezTo>
                    <a:pt x="1440" y="0"/>
                    <a:pt x="1434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647895" y="435968"/>
              <a:ext cx="93864" cy="73019"/>
            </a:xfrm>
            <a:custGeom>
              <a:avLst/>
              <a:gdLst/>
              <a:ahLst/>
              <a:cxnLst/>
              <a:rect l="l" t="t" r="r" b="b"/>
              <a:pathLst>
                <a:path w="2891" h="2249" extrusionOk="0">
                  <a:moveTo>
                    <a:pt x="1446" y="0"/>
                  </a:moveTo>
                  <a:cubicBezTo>
                    <a:pt x="0" y="0"/>
                    <a:pt x="0" y="2249"/>
                    <a:pt x="1446" y="2249"/>
                  </a:cubicBezTo>
                  <a:cubicBezTo>
                    <a:pt x="2891" y="2249"/>
                    <a:pt x="2891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37633" y="906942"/>
              <a:ext cx="93896" cy="73019"/>
            </a:xfrm>
            <a:custGeom>
              <a:avLst/>
              <a:gdLst/>
              <a:ahLst/>
              <a:cxnLst/>
              <a:rect l="l" t="t" r="r" b="b"/>
              <a:pathLst>
                <a:path w="2892" h="2249" extrusionOk="0">
                  <a:moveTo>
                    <a:pt x="1413" y="0"/>
                  </a:moveTo>
                  <a:cubicBezTo>
                    <a:pt x="1" y="0"/>
                    <a:pt x="12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ubicBezTo>
                    <a:pt x="1435" y="0"/>
                    <a:pt x="1424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219194" y="4612165"/>
              <a:ext cx="93896" cy="73052"/>
            </a:xfrm>
            <a:custGeom>
              <a:avLst/>
              <a:gdLst/>
              <a:ahLst/>
              <a:cxnLst/>
              <a:rect l="l" t="t" r="r" b="b"/>
              <a:pathLst>
                <a:path w="2892" h="2250" extrusionOk="0">
                  <a:moveTo>
                    <a:pt x="1446" y="1"/>
                  </a:moveTo>
                  <a:cubicBezTo>
                    <a:pt x="1" y="1"/>
                    <a:pt x="1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81925" y="3678143"/>
              <a:ext cx="138019" cy="97857"/>
            </a:xfrm>
            <a:custGeom>
              <a:avLst/>
              <a:gdLst/>
              <a:ahLst/>
              <a:cxnLst/>
              <a:rect l="l" t="t" r="r" b="b"/>
              <a:pathLst>
                <a:path w="4251" h="3014" extrusionOk="0">
                  <a:moveTo>
                    <a:pt x="2061" y="1"/>
                  </a:moveTo>
                  <a:cubicBezTo>
                    <a:pt x="1729" y="1"/>
                    <a:pt x="1387" y="126"/>
                    <a:pt x="1081" y="424"/>
                  </a:cubicBezTo>
                  <a:cubicBezTo>
                    <a:pt x="0" y="1477"/>
                    <a:pt x="1028" y="3014"/>
                    <a:pt x="2184" y="3014"/>
                  </a:cubicBezTo>
                  <a:cubicBezTo>
                    <a:pt x="2517" y="3014"/>
                    <a:pt x="2861" y="2886"/>
                    <a:pt x="3168" y="2583"/>
                  </a:cubicBezTo>
                  <a:cubicBezTo>
                    <a:pt x="4250" y="1529"/>
                    <a:pt x="3219" y="1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57237" y="274088"/>
              <a:ext cx="101234" cy="73409"/>
            </a:xfrm>
            <a:custGeom>
              <a:avLst/>
              <a:gdLst/>
              <a:ahLst/>
              <a:cxnLst/>
              <a:rect l="l" t="t" r="r" b="b"/>
              <a:pathLst>
                <a:path w="3118" h="2261" extrusionOk="0">
                  <a:moveTo>
                    <a:pt x="1593" y="1"/>
                  </a:moveTo>
                  <a:cubicBezTo>
                    <a:pt x="1515" y="1"/>
                    <a:pt x="1433" y="9"/>
                    <a:pt x="1347" y="26"/>
                  </a:cubicBezTo>
                  <a:cubicBezTo>
                    <a:pt x="1" y="262"/>
                    <a:pt x="306" y="2261"/>
                    <a:pt x="1544" y="2261"/>
                  </a:cubicBezTo>
                  <a:cubicBezTo>
                    <a:pt x="1618" y="2261"/>
                    <a:pt x="1695" y="2254"/>
                    <a:pt x="1776" y="2239"/>
                  </a:cubicBezTo>
                  <a:cubicBezTo>
                    <a:pt x="3118" y="1987"/>
                    <a:pt x="2820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40905" y="1683387"/>
              <a:ext cx="141591" cy="98247"/>
            </a:xfrm>
            <a:custGeom>
              <a:avLst/>
              <a:gdLst/>
              <a:ahLst/>
              <a:cxnLst/>
              <a:rect l="l" t="t" r="r" b="b"/>
              <a:pathLst>
                <a:path w="4361" h="3026" extrusionOk="0">
                  <a:moveTo>
                    <a:pt x="2195" y="1"/>
                  </a:moveTo>
                  <a:cubicBezTo>
                    <a:pt x="873" y="1"/>
                    <a:pt x="0" y="1999"/>
                    <a:pt x="1438" y="2816"/>
                  </a:cubicBezTo>
                  <a:cubicBezTo>
                    <a:pt x="1689" y="2962"/>
                    <a:pt x="1936" y="3025"/>
                    <a:pt x="2170" y="3025"/>
                  </a:cubicBezTo>
                  <a:cubicBezTo>
                    <a:pt x="3483" y="3025"/>
                    <a:pt x="4361" y="1014"/>
                    <a:pt x="2937" y="211"/>
                  </a:cubicBezTo>
                  <a:cubicBezTo>
                    <a:pt x="2682" y="65"/>
                    <a:pt x="2431" y="1"/>
                    <a:pt x="2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05565" y="3269174"/>
              <a:ext cx="142110" cy="98799"/>
            </a:xfrm>
            <a:custGeom>
              <a:avLst/>
              <a:gdLst/>
              <a:ahLst/>
              <a:cxnLst/>
              <a:rect l="l" t="t" r="r" b="b"/>
              <a:pathLst>
                <a:path w="4377" h="3043" extrusionOk="0">
                  <a:moveTo>
                    <a:pt x="2210" y="0"/>
                  </a:moveTo>
                  <a:cubicBezTo>
                    <a:pt x="882" y="0"/>
                    <a:pt x="1" y="2007"/>
                    <a:pt x="1442" y="2826"/>
                  </a:cubicBezTo>
                  <a:cubicBezTo>
                    <a:pt x="1699" y="2977"/>
                    <a:pt x="1953" y="3043"/>
                    <a:pt x="2191" y="3043"/>
                  </a:cubicBezTo>
                  <a:cubicBezTo>
                    <a:pt x="3509" y="3043"/>
                    <a:pt x="4377" y="1035"/>
                    <a:pt x="2941" y="204"/>
                  </a:cubicBezTo>
                  <a:cubicBezTo>
                    <a:pt x="2690" y="62"/>
                    <a:pt x="2443" y="0"/>
                    <a:pt x="2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2812" y="1189378"/>
              <a:ext cx="94903" cy="73052"/>
            </a:xfrm>
            <a:custGeom>
              <a:avLst/>
              <a:gdLst/>
              <a:ahLst/>
              <a:cxnLst/>
              <a:rect l="l" t="t" r="r" b="b"/>
              <a:pathLst>
                <a:path w="2923" h="2250" extrusionOk="0">
                  <a:moveTo>
                    <a:pt x="1477" y="0"/>
                  </a:moveTo>
                  <a:cubicBezTo>
                    <a:pt x="31" y="0"/>
                    <a:pt x="1" y="2231"/>
                    <a:pt x="1458" y="2248"/>
                  </a:cubicBezTo>
                  <a:cubicBezTo>
                    <a:pt x="1475" y="2249"/>
                    <a:pt x="1492" y="2249"/>
                    <a:pt x="1508" y="2249"/>
                  </a:cubicBezTo>
                  <a:cubicBezTo>
                    <a:pt x="2922" y="2249"/>
                    <a:pt x="2922" y="18"/>
                    <a:pt x="1494" y="0"/>
                  </a:cubicBezTo>
                  <a:cubicBezTo>
                    <a:pt x="1488" y="0"/>
                    <a:pt x="1482" y="0"/>
                    <a:pt x="1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93967" y="263436"/>
              <a:ext cx="109448" cy="94740"/>
            </a:xfrm>
            <a:custGeom>
              <a:avLst/>
              <a:gdLst/>
              <a:ahLst/>
              <a:cxnLst/>
              <a:rect l="l" t="t" r="r" b="b"/>
              <a:pathLst>
                <a:path w="3371" h="2918" extrusionOk="0">
                  <a:moveTo>
                    <a:pt x="1740" y="0"/>
                  </a:moveTo>
                  <a:cubicBezTo>
                    <a:pt x="881" y="0"/>
                    <a:pt x="0" y="654"/>
                    <a:pt x="204" y="1746"/>
                  </a:cubicBezTo>
                  <a:cubicBezTo>
                    <a:pt x="357" y="2556"/>
                    <a:pt x="988" y="2918"/>
                    <a:pt x="1631" y="2918"/>
                  </a:cubicBezTo>
                  <a:cubicBezTo>
                    <a:pt x="2490" y="2918"/>
                    <a:pt x="3370" y="2274"/>
                    <a:pt x="3166" y="1193"/>
                  </a:cubicBezTo>
                  <a:cubicBezTo>
                    <a:pt x="3013" y="367"/>
                    <a:pt x="2383" y="0"/>
                    <a:pt x="1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39254" y="1369961"/>
              <a:ext cx="140714" cy="98182"/>
            </a:xfrm>
            <a:custGeom>
              <a:avLst/>
              <a:gdLst/>
              <a:ahLst/>
              <a:cxnLst/>
              <a:rect l="l" t="t" r="r" b="b"/>
              <a:pathLst>
                <a:path w="4334" h="3024" extrusionOk="0">
                  <a:moveTo>
                    <a:pt x="2136" y="1"/>
                  </a:moveTo>
                  <a:cubicBezTo>
                    <a:pt x="1855" y="1"/>
                    <a:pt x="1559" y="90"/>
                    <a:pt x="1269" y="299"/>
                  </a:cubicBezTo>
                  <a:cubicBezTo>
                    <a:pt x="0" y="1232"/>
                    <a:pt x="937" y="3024"/>
                    <a:pt x="2178" y="3024"/>
                  </a:cubicBezTo>
                  <a:cubicBezTo>
                    <a:pt x="2456" y="3024"/>
                    <a:pt x="2749" y="2934"/>
                    <a:pt x="3035" y="2726"/>
                  </a:cubicBezTo>
                  <a:cubicBezTo>
                    <a:pt x="4333" y="1792"/>
                    <a:pt x="3391" y="1"/>
                    <a:pt x="2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55907" y="3985065"/>
              <a:ext cx="128734" cy="98019"/>
            </a:xfrm>
            <a:custGeom>
              <a:avLst/>
              <a:gdLst/>
              <a:ahLst/>
              <a:cxnLst/>
              <a:rect l="l" t="t" r="r" b="b"/>
              <a:pathLst>
                <a:path w="3965" h="3019" extrusionOk="0">
                  <a:moveTo>
                    <a:pt x="1985" y="0"/>
                  </a:moveTo>
                  <a:cubicBezTo>
                    <a:pt x="1963" y="0"/>
                    <a:pt x="1940" y="1"/>
                    <a:pt x="1917" y="1"/>
                  </a:cubicBezTo>
                  <a:cubicBezTo>
                    <a:pt x="1" y="89"/>
                    <a:pt x="111" y="3019"/>
                    <a:pt x="1959" y="3019"/>
                  </a:cubicBezTo>
                  <a:cubicBezTo>
                    <a:pt x="1986" y="3019"/>
                    <a:pt x="2014" y="3018"/>
                    <a:pt x="2042" y="3017"/>
                  </a:cubicBezTo>
                  <a:cubicBezTo>
                    <a:pt x="3964" y="2946"/>
                    <a:pt x="3865" y="0"/>
                    <a:pt x="1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36695" y="4244893"/>
              <a:ext cx="125747" cy="97954"/>
            </a:xfrm>
            <a:custGeom>
              <a:avLst/>
              <a:gdLst/>
              <a:ahLst/>
              <a:cxnLst/>
              <a:rect l="l" t="t" r="r" b="b"/>
              <a:pathLst>
                <a:path w="3873" h="3017" extrusionOk="0">
                  <a:moveTo>
                    <a:pt x="1928" y="1"/>
                  </a:moveTo>
                  <a:cubicBezTo>
                    <a:pt x="1" y="1"/>
                    <a:pt x="1" y="3016"/>
                    <a:pt x="1928" y="3016"/>
                  </a:cubicBezTo>
                  <a:cubicBezTo>
                    <a:pt x="3873" y="3016"/>
                    <a:pt x="3873" y="1"/>
                    <a:pt x="1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63813" y="130078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4527" y="2133325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2361315" y="3202438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44627" y="526050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5980740" y="1886688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9893130">
              <a:off x="536156" y="303146"/>
              <a:ext cx="163330" cy="163432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7443246">
              <a:off x="6157118" y="4675993"/>
              <a:ext cx="163237" cy="163494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8150" y="421213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526711">
              <a:off x="2418286" y="4566963"/>
              <a:ext cx="163266" cy="163517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526711">
              <a:off x="6081836" y="3236813"/>
              <a:ext cx="163266" cy="163517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16300" y="50298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2867110">
              <a:off x="8174091" y="2197646"/>
              <a:ext cx="163251" cy="16334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8350227" y="393488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24052" y="4361875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798064" y="1143000"/>
            <a:ext cx="3090600" cy="27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1800"/>
              <a:buNone/>
              <a:defRPr sz="1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4398264" y="3648456"/>
            <a:ext cx="1490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2"/>
          </p:nvPr>
        </p:nvSpPr>
        <p:spPr>
          <a:xfrm>
            <a:off x="3337560" y="914400"/>
            <a:ext cx="124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271016" y="539496"/>
            <a:ext cx="6602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1"/>
          </p:nvPr>
        </p:nvSpPr>
        <p:spPr>
          <a:xfrm>
            <a:off x="713232" y="2121408"/>
            <a:ext cx="7717500" cy="21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59" name="Google Shape;59;p4"/>
          <p:cNvGrpSpPr/>
          <p:nvPr/>
        </p:nvGrpSpPr>
        <p:grpSpPr>
          <a:xfrm>
            <a:off x="240434" y="132647"/>
            <a:ext cx="8464443" cy="4924912"/>
            <a:chOff x="240434" y="132647"/>
            <a:chExt cx="8464443" cy="4924912"/>
          </a:xfrm>
        </p:grpSpPr>
        <p:grpSp>
          <p:nvGrpSpPr>
            <p:cNvPr id="60" name="Google Shape;60;p4"/>
            <p:cNvGrpSpPr/>
            <p:nvPr/>
          </p:nvGrpSpPr>
          <p:grpSpPr>
            <a:xfrm>
              <a:off x="240434" y="4749125"/>
              <a:ext cx="8448640" cy="308434"/>
              <a:chOff x="240434" y="4749125"/>
              <a:chExt cx="8448640" cy="308434"/>
            </a:xfrm>
          </p:grpSpPr>
          <p:sp>
            <p:nvSpPr>
              <p:cNvPr id="61" name="Google Shape;61;p4"/>
              <p:cNvSpPr/>
              <p:nvPr/>
            </p:nvSpPr>
            <p:spPr>
              <a:xfrm rot="10800000">
                <a:off x="7191283" y="4809163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rot="10800000">
                <a:off x="2920651" y="4963252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 rot="10800000">
                <a:off x="8579443" y="4798338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 rot="10800000">
                <a:off x="5036470" y="48526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 flipH="1">
                <a:off x="156391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610706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rot="10800000">
                <a:off x="3737250" y="477762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 rot="9348928">
                <a:off x="266721" y="4777599"/>
                <a:ext cx="163286" cy="163534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 rot="8668247">
                <a:off x="7942850" y="4861840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4"/>
            <p:cNvGrpSpPr/>
            <p:nvPr/>
          </p:nvGrpSpPr>
          <p:grpSpPr>
            <a:xfrm>
              <a:off x="250193" y="132647"/>
              <a:ext cx="8454683" cy="376075"/>
              <a:chOff x="250193" y="132647"/>
              <a:chExt cx="8454683" cy="376075"/>
            </a:xfrm>
          </p:grpSpPr>
          <p:sp>
            <p:nvSpPr>
              <p:cNvPr id="71" name="Google Shape;71;p4"/>
              <p:cNvSpPr/>
              <p:nvPr/>
            </p:nvSpPr>
            <p:spPr>
              <a:xfrm>
                <a:off x="6461917" y="132647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250193" y="352230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4327046" y="2979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2199880" y="363021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3099715" y="194463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 rot="10800000">
                <a:off x="1137850" y="21027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 flipH="1">
                <a:off x="7402765" y="1944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rgbClr val="869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5719938" y="312988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14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 rot="8668247">
                <a:off x="8509212" y="313003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rgbClr val="CCA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2002536" y="1545336"/>
            <a:ext cx="5139000" cy="2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6" name="Google Shape;156;p8"/>
          <p:cNvGrpSpPr/>
          <p:nvPr/>
        </p:nvGrpSpPr>
        <p:grpSpPr>
          <a:xfrm>
            <a:off x="184015" y="205395"/>
            <a:ext cx="8771016" cy="4835372"/>
            <a:chOff x="184015" y="205395"/>
            <a:chExt cx="8771016" cy="4835372"/>
          </a:xfrm>
        </p:grpSpPr>
        <p:sp>
          <p:nvSpPr>
            <p:cNvPr id="157" name="Google Shape;157;p8"/>
            <p:cNvSpPr/>
            <p:nvPr/>
          </p:nvSpPr>
          <p:spPr>
            <a:xfrm flipH="1">
              <a:off x="1931377" y="205395"/>
              <a:ext cx="103799" cy="73149"/>
            </a:xfrm>
            <a:custGeom>
              <a:avLst/>
              <a:gdLst/>
              <a:ahLst/>
              <a:cxnLst/>
              <a:rect l="l" t="t" r="r" b="b"/>
              <a:pathLst>
                <a:path w="3197" h="2253" extrusionOk="0">
                  <a:moveTo>
                    <a:pt x="1537" y="0"/>
                  </a:moveTo>
                  <a:cubicBezTo>
                    <a:pt x="1290" y="0"/>
                    <a:pt x="1034" y="93"/>
                    <a:pt x="806" y="313"/>
                  </a:cubicBezTo>
                  <a:cubicBezTo>
                    <a:pt x="1" y="1105"/>
                    <a:pt x="773" y="2252"/>
                    <a:pt x="1642" y="2252"/>
                  </a:cubicBezTo>
                  <a:cubicBezTo>
                    <a:pt x="1890" y="2252"/>
                    <a:pt x="2146" y="2159"/>
                    <a:pt x="2376" y="1937"/>
                  </a:cubicBezTo>
                  <a:cubicBezTo>
                    <a:pt x="3197" y="1158"/>
                    <a:pt x="2413" y="0"/>
                    <a:pt x="1537" y="0"/>
                  </a:cubicBezTo>
                  <a:close/>
                </a:path>
              </a:pathLst>
            </a:custGeom>
            <a:solidFill>
              <a:srgbClr val="869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 rot="10800000" flipH="1">
              <a:off x="1837469" y="4760970"/>
              <a:ext cx="93896" cy="73052"/>
            </a:xfrm>
            <a:custGeom>
              <a:avLst/>
              <a:gdLst/>
              <a:ahLst/>
              <a:cxnLst/>
              <a:rect l="l" t="t" r="r" b="b"/>
              <a:pathLst>
                <a:path w="2892" h="2250" extrusionOk="0">
                  <a:moveTo>
                    <a:pt x="1446" y="1"/>
                  </a:moveTo>
                  <a:cubicBezTo>
                    <a:pt x="1" y="1"/>
                    <a:pt x="1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8645754" y="1924061"/>
              <a:ext cx="140714" cy="98182"/>
            </a:xfrm>
            <a:custGeom>
              <a:avLst/>
              <a:gdLst/>
              <a:ahLst/>
              <a:cxnLst/>
              <a:rect l="l" t="t" r="r" b="b"/>
              <a:pathLst>
                <a:path w="4334" h="3024" extrusionOk="0">
                  <a:moveTo>
                    <a:pt x="2136" y="1"/>
                  </a:moveTo>
                  <a:cubicBezTo>
                    <a:pt x="1855" y="1"/>
                    <a:pt x="1559" y="90"/>
                    <a:pt x="1269" y="299"/>
                  </a:cubicBezTo>
                  <a:cubicBezTo>
                    <a:pt x="0" y="1232"/>
                    <a:pt x="937" y="3024"/>
                    <a:pt x="2178" y="3024"/>
                  </a:cubicBezTo>
                  <a:cubicBezTo>
                    <a:pt x="2456" y="3024"/>
                    <a:pt x="2749" y="2934"/>
                    <a:pt x="3035" y="2726"/>
                  </a:cubicBezTo>
                  <a:cubicBezTo>
                    <a:pt x="4333" y="1792"/>
                    <a:pt x="3391" y="1"/>
                    <a:pt x="2136" y="1"/>
                  </a:cubicBezTo>
                  <a:close/>
                </a:path>
              </a:pathLst>
            </a:custGeom>
            <a:solidFill>
              <a:srgbClr val="869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184015" y="195411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6223777" y="474876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 flipH="1">
              <a:off x="2719652" y="471401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 flipH="1">
              <a:off x="8623477" y="264025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 rot="1280466">
              <a:off x="8767616" y="4715804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 rot="-9519534">
              <a:off x="5597616" y="251192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C1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 rot="-9519534">
              <a:off x="241078" y="296742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CCA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 rot="1280466">
              <a:off x="237466" y="4651067"/>
              <a:ext cx="163266" cy="163365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rgbClr val="869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8"/>
          <p:cNvGrpSpPr/>
          <p:nvPr/>
        </p:nvGrpSpPr>
        <p:grpSpPr>
          <a:xfrm>
            <a:off x="1106937" y="779513"/>
            <a:ext cx="7089271" cy="3521273"/>
            <a:chOff x="1106937" y="779513"/>
            <a:chExt cx="7089271" cy="3521273"/>
          </a:xfrm>
        </p:grpSpPr>
        <p:sp>
          <p:nvSpPr>
            <p:cNvPr id="169" name="Google Shape;169;p8"/>
            <p:cNvSpPr/>
            <p:nvPr/>
          </p:nvSpPr>
          <p:spPr>
            <a:xfrm>
              <a:off x="5817433" y="948942"/>
              <a:ext cx="93896" cy="73019"/>
            </a:xfrm>
            <a:custGeom>
              <a:avLst/>
              <a:gdLst/>
              <a:ahLst/>
              <a:cxnLst/>
              <a:rect l="l" t="t" r="r" b="b"/>
              <a:pathLst>
                <a:path w="2892" h="2249" extrusionOk="0">
                  <a:moveTo>
                    <a:pt x="1413" y="0"/>
                  </a:moveTo>
                  <a:cubicBezTo>
                    <a:pt x="1" y="0"/>
                    <a:pt x="12" y="2249"/>
                    <a:pt x="1446" y="2249"/>
                  </a:cubicBezTo>
                  <a:cubicBezTo>
                    <a:pt x="2891" y="2249"/>
                    <a:pt x="2891" y="1"/>
                    <a:pt x="1446" y="1"/>
                  </a:cubicBezTo>
                  <a:cubicBezTo>
                    <a:pt x="1435" y="0"/>
                    <a:pt x="1424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542625" y="3635181"/>
              <a:ext cx="138019" cy="97857"/>
            </a:xfrm>
            <a:custGeom>
              <a:avLst/>
              <a:gdLst/>
              <a:ahLst/>
              <a:cxnLst/>
              <a:rect l="l" t="t" r="r" b="b"/>
              <a:pathLst>
                <a:path w="4251" h="3014" extrusionOk="0">
                  <a:moveTo>
                    <a:pt x="2061" y="1"/>
                  </a:moveTo>
                  <a:cubicBezTo>
                    <a:pt x="1729" y="1"/>
                    <a:pt x="1387" y="126"/>
                    <a:pt x="1081" y="424"/>
                  </a:cubicBezTo>
                  <a:cubicBezTo>
                    <a:pt x="0" y="1477"/>
                    <a:pt x="1028" y="3014"/>
                    <a:pt x="2184" y="3014"/>
                  </a:cubicBezTo>
                  <a:cubicBezTo>
                    <a:pt x="2517" y="3014"/>
                    <a:pt x="2861" y="2886"/>
                    <a:pt x="3168" y="2583"/>
                  </a:cubicBezTo>
                  <a:cubicBezTo>
                    <a:pt x="4250" y="1529"/>
                    <a:pt x="3219" y="1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640555" y="4154787"/>
              <a:ext cx="141591" cy="98247"/>
            </a:xfrm>
            <a:custGeom>
              <a:avLst/>
              <a:gdLst/>
              <a:ahLst/>
              <a:cxnLst/>
              <a:rect l="l" t="t" r="r" b="b"/>
              <a:pathLst>
                <a:path w="4361" h="3026" extrusionOk="0">
                  <a:moveTo>
                    <a:pt x="2195" y="1"/>
                  </a:moveTo>
                  <a:cubicBezTo>
                    <a:pt x="873" y="1"/>
                    <a:pt x="0" y="1999"/>
                    <a:pt x="1438" y="2816"/>
                  </a:cubicBezTo>
                  <a:cubicBezTo>
                    <a:pt x="1689" y="2962"/>
                    <a:pt x="1936" y="3025"/>
                    <a:pt x="2170" y="3025"/>
                  </a:cubicBezTo>
                  <a:cubicBezTo>
                    <a:pt x="3483" y="3025"/>
                    <a:pt x="4361" y="1014"/>
                    <a:pt x="2937" y="211"/>
                  </a:cubicBezTo>
                  <a:cubicBezTo>
                    <a:pt x="2682" y="65"/>
                    <a:pt x="2431" y="1"/>
                    <a:pt x="2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106937" y="1182353"/>
              <a:ext cx="94903" cy="73052"/>
            </a:xfrm>
            <a:custGeom>
              <a:avLst/>
              <a:gdLst/>
              <a:ahLst/>
              <a:cxnLst/>
              <a:rect l="l" t="t" r="r" b="b"/>
              <a:pathLst>
                <a:path w="2923" h="2250" extrusionOk="0">
                  <a:moveTo>
                    <a:pt x="1477" y="0"/>
                  </a:moveTo>
                  <a:cubicBezTo>
                    <a:pt x="31" y="0"/>
                    <a:pt x="1" y="2231"/>
                    <a:pt x="1458" y="2248"/>
                  </a:cubicBezTo>
                  <a:cubicBezTo>
                    <a:pt x="1475" y="2249"/>
                    <a:pt x="1492" y="2249"/>
                    <a:pt x="1508" y="2249"/>
                  </a:cubicBezTo>
                  <a:cubicBezTo>
                    <a:pt x="2922" y="2249"/>
                    <a:pt x="2922" y="18"/>
                    <a:pt x="1494" y="0"/>
                  </a:cubicBezTo>
                  <a:cubicBezTo>
                    <a:pt x="1488" y="0"/>
                    <a:pt x="1482" y="0"/>
                    <a:pt x="1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6874637" y="1089387"/>
              <a:ext cx="125747" cy="97922"/>
            </a:xfrm>
            <a:custGeom>
              <a:avLst/>
              <a:gdLst/>
              <a:ahLst/>
              <a:cxnLst/>
              <a:rect l="l" t="t" r="r" b="b"/>
              <a:pathLst>
                <a:path w="3873" h="3016" extrusionOk="0">
                  <a:moveTo>
                    <a:pt x="1927" y="0"/>
                  </a:moveTo>
                  <a:cubicBezTo>
                    <a:pt x="0" y="0"/>
                    <a:pt x="0" y="3016"/>
                    <a:pt x="1927" y="3016"/>
                  </a:cubicBezTo>
                  <a:cubicBezTo>
                    <a:pt x="3872" y="3016"/>
                    <a:pt x="3872" y="0"/>
                    <a:pt x="1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060638" y="4154766"/>
              <a:ext cx="93864" cy="73019"/>
            </a:xfrm>
            <a:custGeom>
              <a:avLst/>
              <a:gdLst/>
              <a:ahLst/>
              <a:cxnLst/>
              <a:rect l="l" t="t" r="r" b="b"/>
              <a:pathLst>
                <a:path w="2891" h="2249" extrusionOk="0">
                  <a:moveTo>
                    <a:pt x="1446" y="0"/>
                  </a:moveTo>
                  <a:cubicBezTo>
                    <a:pt x="0" y="0"/>
                    <a:pt x="0" y="2248"/>
                    <a:pt x="1446" y="2248"/>
                  </a:cubicBezTo>
                  <a:cubicBezTo>
                    <a:pt x="2891" y="2248"/>
                    <a:pt x="2891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5370988" y="4227766"/>
              <a:ext cx="93864" cy="73019"/>
            </a:xfrm>
            <a:custGeom>
              <a:avLst/>
              <a:gdLst/>
              <a:ahLst/>
              <a:cxnLst/>
              <a:rect l="l" t="t" r="r" b="b"/>
              <a:pathLst>
                <a:path w="2891" h="2249" extrusionOk="0">
                  <a:moveTo>
                    <a:pt x="1446" y="0"/>
                  </a:moveTo>
                  <a:cubicBezTo>
                    <a:pt x="0" y="0"/>
                    <a:pt x="0" y="2248"/>
                    <a:pt x="1446" y="2248"/>
                  </a:cubicBezTo>
                  <a:cubicBezTo>
                    <a:pt x="2891" y="2248"/>
                    <a:pt x="2891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4265512" y="809037"/>
              <a:ext cx="125747" cy="97922"/>
            </a:xfrm>
            <a:custGeom>
              <a:avLst/>
              <a:gdLst/>
              <a:ahLst/>
              <a:cxnLst/>
              <a:rect l="l" t="t" r="r" b="b"/>
              <a:pathLst>
                <a:path w="3873" h="3016" extrusionOk="0">
                  <a:moveTo>
                    <a:pt x="1927" y="0"/>
                  </a:moveTo>
                  <a:cubicBezTo>
                    <a:pt x="0" y="0"/>
                    <a:pt x="0" y="3016"/>
                    <a:pt x="1927" y="3016"/>
                  </a:cubicBezTo>
                  <a:cubicBezTo>
                    <a:pt x="3872" y="3016"/>
                    <a:pt x="3872" y="0"/>
                    <a:pt x="1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8070462" y="936499"/>
              <a:ext cx="125747" cy="97922"/>
            </a:xfrm>
            <a:custGeom>
              <a:avLst/>
              <a:gdLst/>
              <a:ahLst/>
              <a:cxnLst/>
              <a:rect l="l" t="t" r="r" b="b"/>
              <a:pathLst>
                <a:path w="3873" h="3016" extrusionOk="0">
                  <a:moveTo>
                    <a:pt x="1927" y="0"/>
                  </a:moveTo>
                  <a:cubicBezTo>
                    <a:pt x="0" y="0"/>
                    <a:pt x="0" y="3016"/>
                    <a:pt x="1927" y="3016"/>
                  </a:cubicBezTo>
                  <a:cubicBezTo>
                    <a:pt x="3872" y="3016"/>
                    <a:pt x="3872" y="0"/>
                    <a:pt x="1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369165" y="779513"/>
              <a:ext cx="277392" cy="292005"/>
            </a:xfrm>
            <a:custGeom>
              <a:avLst/>
              <a:gdLst/>
              <a:ahLst/>
              <a:cxnLst/>
              <a:rect l="l" t="t" r="r" b="b"/>
              <a:pathLst>
                <a:path w="138696" h="148414" extrusionOk="0">
                  <a:moveTo>
                    <a:pt x="76224" y="1"/>
                  </a:moveTo>
                  <a:cubicBezTo>
                    <a:pt x="74952" y="1"/>
                    <a:pt x="73675" y="712"/>
                    <a:pt x="73156" y="2224"/>
                  </a:cubicBezTo>
                  <a:lnTo>
                    <a:pt x="59021" y="45868"/>
                  </a:lnTo>
                  <a:cubicBezTo>
                    <a:pt x="58625" y="47214"/>
                    <a:pt x="57316" y="48074"/>
                    <a:pt x="55936" y="48074"/>
                  </a:cubicBezTo>
                  <a:cubicBezTo>
                    <a:pt x="55519" y="48074"/>
                    <a:pt x="55095" y="47996"/>
                    <a:pt x="54687" y="47828"/>
                  </a:cubicBezTo>
                  <a:lnTo>
                    <a:pt x="12592" y="29772"/>
                  </a:lnTo>
                  <a:cubicBezTo>
                    <a:pt x="12109" y="29539"/>
                    <a:pt x="11634" y="29434"/>
                    <a:pt x="11183" y="29434"/>
                  </a:cubicBezTo>
                  <a:cubicBezTo>
                    <a:pt x="8644" y="29434"/>
                    <a:pt x="6878" y="32741"/>
                    <a:pt x="8980" y="34931"/>
                  </a:cubicBezTo>
                  <a:lnTo>
                    <a:pt x="39624" y="68979"/>
                  </a:lnTo>
                  <a:cubicBezTo>
                    <a:pt x="40965" y="70320"/>
                    <a:pt x="40759" y="72590"/>
                    <a:pt x="39211" y="73725"/>
                  </a:cubicBezTo>
                  <a:lnTo>
                    <a:pt x="2480" y="101170"/>
                  </a:lnTo>
                  <a:cubicBezTo>
                    <a:pt x="0" y="103077"/>
                    <a:pt x="1488" y="106925"/>
                    <a:pt x="4336" y="106925"/>
                  </a:cubicBezTo>
                  <a:cubicBezTo>
                    <a:pt x="4568" y="106925"/>
                    <a:pt x="4810" y="106899"/>
                    <a:pt x="5060" y="106844"/>
                  </a:cubicBezTo>
                  <a:lnTo>
                    <a:pt x="49838" y="97249"/>
                  </a:lnTo>
                  <a:cubicBezTo>
                    <a:pt x="50066" y="97198"/>
                    <a:pt x="50295" y="97174"/>
                    <a:pt x="50520" y="97174"/>
                  </a:cubicBezTo>
                  <a:cubicBezTo>
                    <a:pt x="52127" y="97174"/>
                    <a:pt x="53578" y="98406"/>
                    <a:pt x="53759" y="100035"/>
                  </a:cubicBezTo>
                  <a:lnTo>
                    <a:pt x="59124" y="145535"/>
                  </a:lnTo>
                  <a:cubicBezTo>
                    <a:pt x="59346" y="147422"/>
                    <a:pt x="60851" y="148413"/>
                    <a:pt x="62355" y="148413"/>
                  </a:cubicBezTo>
                  <a:cubicBezTo>
                    <a:pt x="63648" y="148413"/>
                    <a:pt x="64941" y="147681"/>
                    <a:pt x="65418" y="146154"/>
                  </a:cubicBezTo>
                  <a:lnTo>
                    <a:pt x="79553" y="102511"/>
                  </a:lnTo>
                  <a:cubicBezTo>
                    <a:pt x="80016" y="101199"/>
                    <a:pt x="81229" y="100349"/>
                    <a:pt x="82545" y="100349"/>
                  </a:cubicBezTo>
                  <a:cubicBezTo>
                    <a:pt x="82988" y="100349"/>
                    <a:pt x="83444" y="100446"/>
                    <a:pt x="83886" y="100654"/>
                  </a:cubicBezTo>
                  <a:lnTo>
                    <a:pt x="125982" y="118710"/>
                  </a:lnTo>
                  <a:cubicBezTo>
                    <a:pt x="126434" y="118894"/>
                    <a:pt x="126877" y="118977"/>
                    <a:pt x="127299" y="118977"/>
                  </a:cubicBezTo>
                  <a:cubicBezTo>
                    <a:pt x="129950" y="118977"/>
                    <a:pt x="131744" y="115688"/>
                    <a:pt x="129696" y="113551"/>
                  </a:cubicBezTo>
                  <a:lnTo>
                    <a:pt x="98950" y="79503"/>
                  </a:lnTo>
                  <a:cubicBezTo>
                    <a:pt x="97712" y="78058"/>
                    <a:pt x="97918" y="75892"/>
                    <a:pt x="99466" y="74757"/>
                  </a:cubicBezTo>
                  <a:lnTo>
                    <a:pt x="136093" y="47312"/>
                  </a:lnTo>
                  <a:cubicBezTo>
                    <a:pt x="138696" y="45384"/>
                    <a:pt x="137155" y="41474"/>
                    <a:pt x="134164" y="41474"/>
                  </a:cubicBezTo>
                  <a:cubicBezTo>
                    <a:pt x="133954" y="41474"/>
                    <a:pt x="133737" y="41494"/>
                    <a:pt x="133514" y="41534"/>
                  </a:cubicBezTo>
                  <a:lnTo>
                    <a:pt x="88735" y="51129"/>
                  </a:lnTo>
                  <a:cubicBezTo>
                    <a:pt x="88494" y="51183"/>
                    <a:pt x="88253" y="51209"/>
                    <a:pt x="88016" y="51209"/>
                  </a:cubicBezTo>
                  <a:cubicBezTo>
                    <a:pt x="86424" y="51209"/>
                    <a:pt x="84994" y="50050"/>
                    <a:pt x="84815" y="48344"/>
                  </a:cubicBezTo>
                  <a:lnTo>
                    <a:pt x="79449" y="2843"/>
                  </a:lnTo>
                  <a:cubicBezTo>
                    <a:pt x="79226" y="998"/>
                    <a:pt x="77729" y="1"/>
                    <a:pt x="76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6512725" y="3766938"/>
              <a:ext cx="163290" cy="163460"/>
            </a:xfrm>
            <a:custGeom>
              <a:avLst/>
              <a:gdLst/>
              <a:ahLst/>
              <a:cxnLst/>
              <a:rect l="l" t="t" r="r" b="b"/>
              <a:pathLst>
                <a:path w="83099" h="78024" extrusionOk="0">
                  <a:moveTo>
                    <a:pt x="22179" y="0"/>
                  </a:moveTo>
                  <a:cubicBezTo>
                    <a:pt x="19586" y="0"/>
                    <a:pt x="17190" y="2467"/>
                    <a:pt x="17953" y="5442"/>
                  </a:cubicBezTo>
                  <a:lnTo>
                    <a:pt x="23112" y="25562"/>
                  </a:lnTo>
                  <a:cubicBezTo>
                    <a:pt x="23628" y="27316"/>
                    <a:pt x="22906" y="29173"/>
                    <a:pt x="21358" y="30205"/>
                  </a:cubicBezTo>
                  <a:lnTo>
                    <a:pt x="3509" y="41864"/>
                  </a:lnTo>
                  <a:cubicBezTo>
                    <a:pt x="1" y="44133"/>
                    <a:pt x="1445" y="49499"/>
                    <a:pt x="5572" y="49705"/>
                  </a:cubicBezTo>
                  <a:lnTo>
                    <a:pt x="26620" y="50943"/>
                  </a:lnTo>
                  <a:cubicBezTo>
                    <a:pt x="28477" y="51046"/>
                    <a:pt x="30025" y="52387"/>
                    <a:pt x="30438" y="54245"/>
                  </a:cubicBezTo>
                  <a:lnTo>
                    <a:pt x="35596" y="74777"/>
                  </a:lnTo>
                  <a:cubicBezTo>
                    <a:pt x="36142" y="76906"/>
                    <a:pt x="37988" y="78024"/>
                    <a:pt x="39835" y="78024"/>
                  </a:cubicBezTo>
                  <a:cubicBezTo>
                    <a:pt x="41478" y="78024"/>
                    <a:pt x="43122" y="77139"/>
                    <a:pt x="43850" y="75292"/>
                  </a:cubicBezTo>
                  <a:lnTo>
                    <a:pt x="51795" y="55586"/>
                  </a:lnTo>
                  <a:cubicBezTo>
                    <a:pt x="52484" y="53912"/>
                    <a:pt x="54019" y="52896"/>
                    <a:pt x="55861" y="52896"/>
                  </a:cubicBezTo>
                  <a:cubicBezTo>
                    <a:pt x="55949" y="52896"/>
                    <a:pt x="56038" y="52899"/>
                    <a:pt x="56128" y="52903"/>
                  </a:cubicBezTo>
                  <a:lnTo>
                    <a:pt x="76867" y="54451"/>
                  </a:lnTo>
                  <a:cubicBezTo>
                    <a:pt x="76949" y="54455"/>
                    <a:pt x="77030" y="54457"/>
                    <a:pt x="77111" y="54457"/>
                  </a:cubicBezTo>
                  <a:cubicBezTo>
                    <a:pt x="81078" y="54457"/>
                    <a:pt x="83099" y="49546"/>
                    <a:pt x="80065" y="46816"/>
                  </a:cubicBezTo>
                  <a:lnTo>
                    <a:pt x="63970" y="33094"/>
                  </a:lnTo>
                  <a:cubicBezTo>
                    <a:pt x="62525" y="31959"/>
                    <a:pt x="62009" y="29998"/>
                    <a:pt x="62732" y="28244"/>
                  </a:cubicBezTo>
                  <a:lnTo>
                    <a:pt x="70367" y="8950"/>
                  </a:lnTo>
                  <a:cubicBezTo>
                    <a:pt x="71587" y="5858"/>
                    <a:pt x="69213" y="2893"/>
                    <a:pt x="66383" y="2893"/>
                  </a:cubicBezTo>
                  <a:cubicBezTo>
                    <a:pt x="65626" y="2893"/>
                    <a:pt x="64835" y="3106"/>
                    <a:pt x="64073" y="3585"/>
                  </a:cubicBezTo>
                  <a:lnTo>
                    <a:pt x="46327" y="14522"/>
                  </a:lnTo>
                  <a:cubicBezTo>
                    <a:pt x="45584" y="14940"/>
                    <a:pt x="44778" y="15149"/>
                    <a:pt x="43995" y="15149"/>
                  </a:cubicBezTo>
                  <a:cubicBezTo>
                    <a:pt x="43037" y="15149"/>
                    <a:pt x="42112" y="14837"/>
                    <a:pt x="41374" y="14212"/>
                  </a:cubicBezTo>
                  <a:lnTo>
                    <a:pt x="24866" y="1006"/>
                  </a:lnTo>
                  <a:cubicBezTo>
                    <a:pt x="24032" y="307"/>
                    <a:pt x="23094" y="0"/>
                    <a:pt x="22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3"/>
          <p:cNvGrpSpPr/>
          <p:nvPr/>
        </p:nvGrpSpPr>
        <p:grpSpPr>
          <a:xfrm>
            <a:off x="240434" y="132647"/>
            <a:ext cx="8464443" cy="4924912"/>
            <a:chOff x="240434" y="132647"/>
            <a:chExt cx="8464443" cy="4924912"/>
          </a:xfrm>
        </p:grpSpPr>
        <p:grpSp>
          <p:nvGrpSpPr>
            <p:cNvPr id="231" name="Google Shape;231;p13"/>
            <p:cNvGrpSpPr/>
            <p:nvPr/>
          </p:nvGrpSpPr>
          <p:grpSpPr>
            <a:xfrm>
              <a:off x="240434" y="4749125"/>
              <a:ext cx="8448640" cy="308434"/>
              <a:chOff x="240434" y="4749125"/>
              <a:chExt cx="8448640" cy="308434"/>
            </a:xfrm>
          </p:grpSpPr>
          <p:sp>
            <p:nvSpPr>
              <p:cNvPr id="232" name="Google Shape;232;p13"/>
              <p:cNvSpPr/>
              <p:nvPr/>
            </p:nvSpPr>
            <p:spPr>
              <a:xfrm rot="10800000">
                <a:off x="7191283" y="4809163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3"/>
              <p:cNvSpPr/>
              <p:nvPr/>
            </p:nvSpPr>
            <p:spPr>
              <a:xfrm rot="10800000">
                <a:off x="2920651" y="4963252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3"/>
              <p:cNvSpPr/>
              <p:nvPr/>
            </p:nvSpPr>
            <p:spPr>
              <a:xfrm rot="10800000">
                <a:off x="8579443" y="4798338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 rot="10800000">
                <a:off x="5036470" y="48526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 flipH="1">
                <a:off x="156391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3"/>
              <p:cNvSpPr/>
              <p:nvPr/>
            </p:nvSpPr>
            <p:spPr>
              <a:xfrm>
                <a:off x="610706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3"/>
              <p:cNvSpPr/>
              <p:nvPr/>
            </p:nvSpPr>
            <p:spPr>
              <a:xfrm rot="10800000">
                <a:off x="3737250" y="477762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3"/>
              <p:cNvSpPr/>
              <p:nvPr/>
            </p:nvSpPr>
            <p:spPr>
              <a:xfrm rot="9348928">
                <a:off x="266721" y="4777599"/>
                <a:ext cx="163286" cy="163534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3"/>
              <p:cNvSpPr/>
              <p:nvPr/>
            </p:nvSpPr>
            <p:spPr>
              <a:xfrm rot="8668247">
                <a:off x="7942850" y="4861840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13"/>
            <p:cNvGrpSpPr/>
            <p:nvPr/>
          </p:nvGrpSpPr>
          <p:grpSpPr>
            <a:xfrm>
              <a:off x="250193" y="132647"/>
              <a:ext cx="8454683" cy="376075"/>
              <a:chOff x="250193" y="132647"/>
              <a:chExt cx="8454683" cy="376075"/>
            </a:xfrm>
          </p:grpSpPr>
          <p:sp>
            <p:nvSpPr>
              <p:cNvPr id="242" name="Google Shape;242;p13"/>
              <p:cNvSpPr/>
              <p:nvPr/>
            </p:nvSpPr>
            <p:spPr>
              <a:xfrm>
                <a:off x="6461917" y="132647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>
                <a:off x="250193" y="352230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3"/>
              <p:cNvSpPr/>
              <p:nvPr/>
            </p:nvSpPr>
            <p:spPr>
              <a:xfrm>
                <a:off x="4327046" y="2979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2199880" y="363021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3"/>
              <p:cNvSpPr/>
              <p:nvPr/>
            </p:nvSpPr>
            <p:spPr>
              <a:xfrm>
                <a:off x="3099715" y="194463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3"/>
              <p:cNvSpPr/>
              <p:nvPr/>
            </p:nvSpPr>
            <p:spPr>
              <a:xfrm rot="10800000">
                <a:off x="1137850" y="21027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 flipH="1">
                <a:off x="7402765" y="1944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5719938" y="312988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3"/>
              <p:cNvSpPr/>
              <p:nvPr/>
            </p:nvSpPr>
            <p:spPr>
              <a:xfrm rot="8668247">
                <a:off x="8509212" y="313003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"/>
          <p:cNvSpPr txBox="1">
            <a:spLocks noGrp="1"/>
          </p:cNvSpPr>
          <p:nvPr>
            <p:ph type="title"/>
          </p:nvPr>
        </p:nvSpPr>
        <p:spPr>
          <a:xfrm>
            <a:off x="1270050" y="539500"/>
            <a:ext cx="66039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1"/>
          <p:cNvSpPr txBox="1">
            <a:spLocks noGrp="1"/>
          </p:cNvSpPr>
          <p:nvPr>
            <p:ph type="subTitle" idx="1"/>
          </p:nvPr>
        </p:nvSpPr>
        <p:spPr>
          <a:xfrm>
            <a:off x="713125" y="1206250"/>
            <a:ext cx="7717800" cy="3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AutoNum type="romanLcPeriod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AutoNum type="romanLcPeriod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10" name="Google Shape;410;p21"/>
          <p:cNvGrpSpPr/>
          <p:nvPr/>
        </p:nvGrpSpPr>
        <p:grpSpPr>
          <a:xfrm>
            <a:off x="240434" y="132647"/>
            <a:ext cx="8464443" cy="4924912"/>
            <a:chOff x="240434" y="132647"/>
            <a:chExt cx="8464443" cy="4924912"/>
          </a:xfrm>
        </p:grpSpPr>
        <p:grpSp>
          <p:nvGrpSpPr>
            <p:cNvPr id="411" name="Google Shape;411;p21"/>
            <p:cNvGrpSpPr/>
            <p:nvPr/>
          </p:nvGrpSpPr>
          <p:grpSpPr>
            <a:xfrm>
              <a:off x="240434" y="4749125"/>
              <a:ext cx="8448640" cy="308434"/>
              <a:chOff x="240434" y="4749125"/>
              <a:chExt cx="8448640" cy="308434"/>
            </a:xfrm>
          </p:grpSpPr>
          <p:sp>
            <p:nvSpPr>
              <p:cNvPr id="412" name="Google Shape;412;p21"/>
              <p:cNvSpPr/>
              <p:nvPr/>
            </p:nvSpPr>
            <p:spPr>
              <a:xfrm rot="10800000">
                <a:off x="7191283" y="4809163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1"/>
              <p:cNvSpPr/>
              <p:nvPr/>
            </p:nvSpPr>
            <p:spPr>
              <a:xfrm rot="10800000">
                <a:off x="2920651" y="4963252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1"/>
              <p:cNvSpPr/>
              <p:nvPr/>
            </p:nvSpPr>
            <p:spPr>
              <a:xfrm rot="10800000">
                <a:off x="8579443" y="4798338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1"/>
              <p:cNvSpPr/>
              <p:nvPr/>
            </p:nvSpPr>
            <p:spPr>
              <a:xfrm rot="10800000">
                <a:off x="5036470" y="48526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1"/>
              <p:cNvSpPr/>
              <p:nvPr/>
            </p:nvSpPr>
            <p:spPr>
              <a:xfrm flipH="1">
                <a:off x="156391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1"/>
              <p:cNvSpPr/>
              <p:nvPr/>
            </p:nvSpPr>
            <p:spPr>
              <a:xfrm>
                <a:off x="6107065" y="47491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1"/>
              <p:cNvSpPr/>
              <p:nvPr/>
            </p:nvSpPr>
            <p:spPr>
              <a:xfrm rot="10800000">
                <a:off x="3737250" y="477762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1"/>
              <p:cNvSpPr/>
              <p:nvPr/>
            </p:nvSpPr>
            <p:spPr>
              <a:xfrm rot="9348928">
                <a:off x="266721" y="4777599"/>
                <a:ext cx="163286" cy="163534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1"/>
              <p:cNvSpPr/>
              <p:nvPr/>
            </p:nvSpPr>
            <p:spPr>
              <a:xfrm rot="8668247">
                <a:off x="7942850" y="4861840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21"/>
            <p:cNvGrpSpPr/>
            <p:nvPr/>
          </p:nvGrpSpPr>
          <p:grpSpPr>
            <a:xfrm>
              <a:off x="250193" y="132647"/>
              <a:ext cx="8454683" cy="376075"/>
              <a:chOff x="250193" y="132647"/>
              <a:chExt cx="8454683" cy="376075"/>
            </a:xfrm>
          </p:grpSpPr>
          <p:sp>
            <p:nvSpPr>
              <p:cNvPr id="422" name="Google Shape;422;p21"/>
              <p:cNvSpPr/>
              <p:nvPr/>
            </p:nvSpPr>
            <p:spPr>
              <a:xfrm>
                <a:off x="6461917" y="132647"/>
                <a:ext cx="90099" cy="6349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253" extrusionOk="0">
                    <a:moveTo>
                      <a:pt x="1537" y="0"/>
                    </a:moveTo>
                    <a:cubicBezTo>
                      <a:pt x="1290" y="0"/>
                      <a:pt x="1034" y="93"/>
                      <a:pt x="806" y="313"/>
                    </a:cubicBezTo>
                    <a:cubicBezTo>
                      <a:pt x="1" y="1105"/>
                      <a:pt x="773" y="2252"/>
                      <a:pt x="1642" y="2252"/>
                    </a:cubicBezTo>
                    <a:cubicBezTo>
                      <a:pt x="1890" y="2252"/>
                      <a:pt x="2146" y="2159"/>
                      <a:pt x="2376" y="1937"/>
                    </a:cubicBezTo>
                    <a:cubicBezTo>
                      <a:pt x="3197" y="1158"/>
                      <a:pt x="2413" y="0"/>
                      <a:pt x="1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1"/>
              <p:cNvSpPr/>
              <p:nvPr/>
            </p:nvSpPr>
            <p:spPr>
              <a:xfrm>
                <a:off x="250193" y="352230"/>
                <a:ext cx="109630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17" extrusionOk="0">
                    <a:moveTo>
                      <a:pt x="1945" y="1"/>
                    </a:moveTo>
                    <a:cubicBezTo>
                      <a:pt x="0" y="1"/>
                      <a:pt x="0" y="3016"/>
                      <a:pt x="1945" y="3016"/>
                    </a:cubicBezTo>
                    <a:cubicBezTo>
                      <a:pt x="3890" y="3016"/>
                      <a:pt x="3890" y="1"/>
                      <a:pt x="1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1"/>
              <p:cNvSpPr/>
              <p:nvPr/>
            </p:nvSpPr>
            <p:spPr>
              <a:xfrm>
                <a:off x="4327046" y="297934"/>
                <a:ext cx="109151" cy="85027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017" extrusionOk="0">
                    <a:moveTo>
                      <a:pt x="1928" y="1"/>
                    </a:moveTo>
                    <a:cubicBezTo>
                      <a:pt x="1" y="1"/>
                      <a:pt x="1" y="3016"/>
                      <a:pt x="1928" y="3016"/>
                    </a:cubicBezTo>
                    <a:cubicBezTo>
                      <a:pt x="3873" y="3016"/>
                      <a:pt x="3873" y="1"/>
                      <a:pt x="19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1"/>
              <p:cNvSpPr/>
              <p:nvPr/>
            </p:nvSpPr>
            <p:spPr>
              <a:xfrm>
                <a:off x="2199880" y="363021"/>
                <a:ext cx="81504" cy="634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250" extrusionOk="0">
                    <a:moveTo>
                      <a:pt x="1446" y="1"/>
                    </a:moveTo>
                    <a:cubicBezTo>
                      <a:pt x="1" y="1"/>
                      <a:pt x="1" y="2249"/>
                      <a:pt x="1446" y="2249"/>
                    </a:cubicBezTo>
                    <a:cubicBezTo>
                      <a:pt x="2891" y="2249"/>
                      <a:pt x="2891" y="1"/>
                      <a:pt x="14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1"/>
              <p:cNvSpPr/>
              <p:nvPr/>
            </p:nvSpPr>
            <p:spPr>
              <a:xfrm>
                <a:off x="3099715" y="194463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1"/>
              <p:cNvSpPr/>
              <p:nvPr/>
            </p:nvSpPr>
            <p:spPr>
              <a:xfrm rot="10800000">
                <a:off x="1137850" y="210275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1"/>
              <p:cNvSpPr/>
              <p:nvPr/>
            </p:nvSpPr>
            <p:spPr>
              <a:xfrm flipH="1">
                <a:off x="7402765" y="194425"/>
                <a:ext cx="277392" cy="292005"/>
              </a:xfrm>
              <a:custGeom>
                <a:avLst/>
                <a:gdLst/>
                <a:ahLst/>
                <a:cxnLst/>
                <a:rect l="l" t="t" r="r" b="b"/>
                <a:pathLst>
                  <a:path w="138696" h="148414" extrusionOk="0">
                    <a:moveTo>
                      <a:pt x="76224" y="1"/>
                    </a:moveTo>
                    <a:cubicBezTo>
                      <a:pt x="74952" y="1"/>
                      <a:pt x="73675" y="712"/>
                      <a:pt x="73156" y="2224"/>
                    </a:cubicBezTo>
                    <a:lnTo>
                      <a:pt x="59021" y="45868"/>
                    </a:lnTo>
                    <a:cubicBezTo>
                      <a:pt x="58625" y="47214"/>
                      <a:pt x="57316" y="48074"/>
                      <a:pt x="55936" y="48074"/>
                    </a:cubicBezTo>
                    <a:cubicBezTo>
                      <a:pt x="55519" y="48074"/>
                      <a:pt x="55095" y="47996"/>
                      <a:pt x="54687" y="47828"/>
                    </a:cubicBezTo>
                    <a:lnTo>
                      <a:pt x="12592" y="29772"/>
                    </a:lnTo>
                    <a:cubicBezTo>
                      <a:pt x="12109" y="29539"/>
                      <a:pt x="11634" y="29434"/>
                      <a:pt x="11183" y="29434"/>
                    </a:cubicBezTo>
                    <a:cubicBezTo>
                      <a:pt x="8644" y="29434"/>
                      <a:pt x="6878" y="32741"/>
                      <a:pt x="8980" y="34931"/>
                    </a:cubicBezTo>
                    <a:lnTo>
                      <a:pt x="39624" y="68979"/>
                    </a:lnTo>
                    <a:cubicBezTo>
                      <a:pt x="40965" y="70320"/>
                      <a:pt x="40759" y="72590"/>
                      <a:pt x="39211" y="73725"/>
                    </a:cubicBezTo>
                    <a:lnTo>
                      <a:pt x="2480" y="101170"/>
                    </a:lnTo>
                    <a:cubicBezTo>
                      <a:pt x="0" y="103077"/>
                      <a:pt x="1488" y="106925"/>
                      <a:pt x="4336" y="106925"/>
                    </a:cubicBezTo>
                    <a:cubicBezTo>
                      <a:pt x="4568" y="106925"/>
                      <a:pt x="4810" y="106899"/>
                      <a:pt x="5060" y="106844"/>
                    </a:cubicBezTo>
                    <a:lnTo>
                      <a:pt x="49838" y="97249"/>
                    </a:lnTo>
                    <a:cubicBezTo>
                      <a:pt x="50066" y="97198"/>
                      <a:pt x="50295" y="97174"/>
                      <a:pt x="50520" y="97174"/>
                    </a:cubicBezTo>
                    <a:cubicBezTo>
                      <a:pt x="52127" y="97174"/>
                      <a:pt x="53578" y="98406"/>
                      <a:pt x="53759" y="100035"/>
                    </a:cubicBezTo>
                    <a:lnTo>
                      <a:pt x="59124" y="145535"/>
                    </a:lnTo>
                    <a:cubicBezTo>
                      <a:pt x="59346" y="147422"/>
                      <a:pt x="60851" y="148413"/>
                      <a:pt x="62355" y="148413"/>
                    </a:cubicBezTo>
                    <a:cubicBezTo>
                      <a:pt x="63648" y="148413"/>
                      <a:pt x="64941" y="147681"/>
                      <a:pt x="65418" y="146154"/>
                    </a:cubicBezTo>
                    <a:lnTo>
                      <a:pt x="79553" y="102511"/>
                    </a:lnTo>
                    <a:cubicBezTo>
                      <a:pt x="80016" y="101199"/>
                      <a:pt x="81229" y="100349"/>
                      <a:pt x="82545" y="100349"/>
                    </a:cubicBezTo>
                    <a:cubicBezTo>
                      <a:pt x="82988" y="100349"/>
                      <a:pt x="83444" y="100446"/>
                      <a:pt x="83886" y="100654"/>
                    </a:cubicBezTo>
                    <a:lnTo>
                      <a:pt x="125982" y="118710"/>
                    </a:lnTo>
                    <a:cubicBezTo>
                      <a:pt x="126434" y="118894"/>
                      <a:pt x="126877" y="118977"/>
                      <a:pt x="127299" y="118977"/>
                    </a:cubicBezTo>
                    <a:cubicBezTo>
                      <a:pt x="129950" y="118977"/>
                      <a:pt x="131744" y="115688"/>
                      <a:pt x="129696" y="113551"/>
                    </a:cubicBezTo>
                    <a:lnTo>
                      <a:pt x="98950" y="79503"/>
                    </a:lnTo>
                    <a:cubicBezTo>
                      <a:pt x="97712" y="78058"/>
                      <a:pt x="97918" y="75892"/>
                      <a:pt x="99466" y="74757"/>
                    </a:cubicBezTo>
                    <a:lnTo>
                      <a:pt x="136093" y="47312"/>
                    </a:lnTo>
                    <a:cubicBezTo>
                      <a:pt x="138696" y="45384"/>
                      <a:pt x="137155" y="41474"/>
                      <a:pt x="134164" y="41474"/>
                    </a:cubicBezTo>
                    <a:cubicBezTo>
                      <a:pt x="133954" y="41474"/>
                      <a:pt x="133737" y="41494"/>
                      <a:pt x="133514" y="41534"/>
                    </a:cubicBezTo>
                    <a:lnTo>
                      <a:pt x="88735" y="51129"/>
                    </a:lnTo>
                    <a:cubicBezTo>
                      <a:pt x="88494" y="51183"/>
                      <a:pt x="88253" y="51209"/>
                      <a:pt x="88016" y="51209"/>
                    </a:cubicBezTo>
                    <a:cubicBezTo>
                      <a:pt x="86424" y="51209"/>
                      <a:pt x="84994" y="50050"/>
                      <a:pt x="84815" y="48344"/>
                    </a:cubicBezTo>
                    <a:lnTo>
                      <a:pt x="79449" y="2843"/>
                    </a:lnTo>
                    <a:cubicBezTo>
                      <a:pt x="79226" y="998"/>
                      <a:pt x="77729" y="1"/>
                      <a:pt x="762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1"/>
              <p:cNvSpPr/>
              <p:nvPr/>
            </p:nvSpPr>
            <p:spPr>
              <a:xfrm>
                <a:off x="5719938" y="312988"/>
                <a:ext cx="163290" cy="163460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1"/>
              <p:cNvSpPr/>
              <p:nvPr/>
            </p:nvSpPr>
            <p:spPr>
              <a:xfrm rot="8668247">
                <a:off x="8509212" y="313003"/>
                <a:ext cx="163376" cy="163466"/>
              </a:xfrm>
              <a:custGeom>
                <a:avLst/>
                <a:gdLst/>
                <a:ahLst/>
                <a:cxnLst/>
                <a:rect l="l" t="t" r="r" b="b"/>
                <a:pathLst>
                  <a:path w="83099" h="78024" extrusionOk="0">
                    <a:moveTo>
                      <a:pt x="22179" y="0"/>
                    </a:moveTo>
                    <a:cubicBezTo>
                      <a:pt x="19586" y="0"/>
                      <a:pt x="17190" y="2467"/>
                      <a:pt x="17953" y="5442"/>
                    </a:cubicBezTo>
                    <a:lnTo>
                      <a:pt x="23112" y="25562"/>
                    </a:lnTo>
                    <a:cubicBezTo>
                      <a:pt x="23628" y="27316"/>
                      <a:pt x="22906" y="29173"/>
                      <a:pt x="21358" y="30205"/>
                    </a:cubicBezTo>
                    <a:lnTo>
                      <a:pt x="3509" y="41864"/>
                    </a:lnTo>
                    <a:cubicBezTo>
                      <a:pt x="1" y="44133"/>
                      <a:pt x="1445" y="49499"/>
                      <a:pt x="5572" y="49705"/>
                    </a:cubicBezTo>
                    <a:lnTo>
                      <a:pt x="26620" y="50943"/>
                    </a:lnTo>
                    <a:cubicBezTo>
                      <a:pt x="28477" y="51046"/>
                      <a:pt x="30025" y="52387"/>
                      <a:pt x="30438" y="54245"/>
                    </a:cubicBezTo>
                    <a:lnTo>
                      <a:pt x="35596" y="74777"/>
                    </a:lnTo>
                    <a:cubicBezTo>
                      <a:pt x="36142" y="76906"/>
                      <a:pt x="37988" y="78024"/>
                      <a:pt x="39835" y="78024"/>
                    </a:cubicBezTo>
                    <a:cubicBezTo>
                      <a:pt x="41478" y="78024"/>
                      <a:pt x="43122" y="77139"/>
                      <a:pt x="43850" y="75292"/>
                    </a:cubicBezTo>
                    <a:lnTo>
                      <a:pt x="51795" y="55586"/>
                    </a:lnTo>
                    <a:cubicBezTo>
                      <a:pt x="52484" y="53912"/>
                      <a:pt x="54019" y="52896"/>
                      <a:pt x="55861" y="52896"/>
                    </a:cubicBezTo>
                    <a:cubicBezTo>
                      <a:pt x="55949" y="52896"/>
                      <a:pt x="56038" y="52899"/>
                      <a:pt x="56128" y="52903"/>
                    </a:cubicBezTo>
                    <a:lnTo>
                      <a:pt x="76867" y="54451"/>
                    </a:lnTo>
                    <a:cubicBezTo>
                      <a:pt x="76949" y="54455"/>
                      <a:pt x="77030" y="54457"/>
                      <a:pt x="77111" y="54457"/>
                    </a:cubicBezTo>
                    <a:cubicBezTo>
                      <a:pt x="81078" y="54457"/>
                      <a:pt x="83099" y="49546"/>
                      <a:pt x="80065" y="46816"/>
                    </a:cubicBezTo>
                    <a:lnTo>
                      <a:pt x="63970" y="33094"/>
                    </a:lnTo>
                    <a:cubicBezTo>
                      <a:pt x="62525" y="31959"/>
                      <a:pt x="62009" y="29998"/>
                      <a:pt x="62732" y="28244"/>
                    </a:cubicBezTo>
                    <a:lnTo>
                      <a:pt x="70367" y="8950"/>
                    </a:lnTo>
                    <a:cubicBezTo>
                      <a:pt x="71587" y="5858"/>
                      <a:pt x="69213" y="2893"/>
                      <a:pt x="66383" y="2893"/>
                    </a:cubicBezTo>
                    <a:cubicBezTo>
                      <a:pt x="65626" y="2893"/>
                      <a:pt x="64835" y="3106"/>
                      <a:pt x="64073" y="3585"/>
                    </a:cubicBezTo>
                    <a:lnTo>
                      <a:pt x="46327" y="14522"/>
                    </a:lnTo>
                    <a:cubicBezTo>
                      <a:pt x="45584" y="14940"/>
                      <a:pt x="44778" y="15149"/>
                      <a:pt x="43995" y="15149"/>
                    </a:cubicBezTo>
                    <a:cubicBezTo>
                      <a:pt x="43037" y="15149"/>
                      <a:pt x="42112" y="14837"/>
                      <a:pt x="41374" y="14212"/>
                    </a:cubicBezTo>
                    <a:lnTo>
                      <a:pt x="24866" y="1006"/>
                    </a:lnTo>
                    <a:cubicBezTo>
                      <a:pt x="24032" y="307"/>
                      <a:pt x="23094" y="0"/>
                      <a:pt x="22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gelow Rules"/>
              <a:buNone/>
              <a:defRPr sz="4000" b="1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●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○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■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●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○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■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●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ncing Script"/>
              <a:buChar char="○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Dancing Script"/>
              <a:buChar char="■"/>
              <a:defRPr sz="1800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9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6983482F-7AC5-416E-8E41-FDF902715E13}"/>
              </a:ext>
            </a:extLst>
          </p:cNvPr>
          <p:cNvSpPr txBox="1">
            <a:spLocks/>
          </p:cNvSpPr>
          <p:nvPr/>
        </p:nvSpPr>
        <p:spPr>
          <a:xfrm>
            <a:off x="612975" y="1547550"/>
            <a:ext cx="7918050" cy="2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Bigelow Rules"/>
              <a:buNone/>
              <a:defRPr sz="106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gelow Rules"/>
              <a:buNone/>
              <a:defRPr sz="4800" b="1" i="0" u="none" strike="noStrike" cap="none">
                <a:solidFill>
                  <a:schemeClr val="dk1"/>
                </a:solidFill>
                <a:latin typeface="Bigelow Rules"/>
                <a:ea typeface="Bigelow Rules"/>
                <a:cs typeface="Bigelow Rules"/>
                <a:sym typeface="Bigelow Rules"/>
              </a:defRPr>
            </a:lvl9pPr>
          </a:lstStyle>
          <a:p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IZDELAVA</a:t>
            </a:r>
            <a:br>
              <a:rPr lang="sl-SI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NOVOLETNIH OKRASKOV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storžev 2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51" y="2233759"/>
            <a:ext cx="5428343" cy="1769849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Storž pobarvamo v zeleno (če želimo) in počakamo, da se posuši.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Storž prilepimo na plutovinast zamašek ali vato.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Nato ga okrasimo kot bi okrasili novoletno jelko. </a:t>
            </a:r>
          </a:p>
        </p:txBody>
      </p:sp>
      <p:pic>
        <p:nvPicPr>
          <p:cNvPr id="10" name="Picture 4" descr="PINE CONE CHRISTMAS TREE CRAFT - process">
            <a:extLst>
              <a:ext uri="{FF2B5EF4-FFF2-40B4-BE49-F238E27FC236}">
                <a16:creationId xmlns:a16="http://schemas.microsoft.com/office/drawing/2014/main" id="{A8F9DAC9-42E9-4EDC-82EA-18D28B53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9072" y="158729"/>
            <a:ext cx="1865050" cy="27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inecone-christmas-tree-kids-craft">
            <a:extLst>
              <a:ext uri="{FF2B5EF4-FFF2-40B4-BE49-F238E27FC236}">
                <a16:creationId xmlns:a16="http://schemas.microsoft.com/office/drawing/2014/main" id="{CB5EB483-861B-40BA-B9C8-2B13991BC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286" y="3013248"/>
            <a:ext cx="2640960" cy="19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5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Okraski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zamaškov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3" name="Google Shape;893;p44"/>
          <p:cNvSpPr txBox="1">
            <a:spLocks noGrp="1"/>
          </p:cNvSpPr>
          <p:nvPr>
            <p:ph type="subTitle" idx="1"/>
          </p:nvPr>
        </p:nvSpPr>
        <p:spPr>
          <a:xfrm>
            <a:off x="713100" y="1264175"/>
            <a:ext cx="7717800" cy="854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Spoznali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bomo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način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izdelave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okraskov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iz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zamaškov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Slika 8" descr="Okraski za novo leto 2018 z lastnimi rokami, izdelanimi iz papirja in  improviziranega materiala, lahko otroci izdelajo svoje roke">
            <a:extLst>
              <a:ext uri="{FF2B5EF4-FFF2-40B4-BE49-F238E27FC236}">
                <a16:creationId xmlns:a16="http://schemas.microsoft.com/office/drawing/2014/main" id="{30B124D8-33DB-4299-9558-13086C7BA7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10" y="1946507"/>
            <a:ext cx="2366645" cy="256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2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Snežak iz zamaškov: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82" y="1666410"/>
            <a:ext cx="4540939" cy="21855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Kaj potrebujemo?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3 zamaške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Belo, črno in oranžno akrilno barvo/tempera barve/vodoodporne flomastre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Trakove iz blaga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Gumbe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Lepilo </a:t>
            </a:r>
          </a:p>
        </p:txBody>
      </p:sp>
      <p:pic>
        <p:nvPicPr>
          <p:cNvPr id="6" name="Slika 5" descr="Okraski za novo leto 2018 z lastnimi rokami, izdelanimi iz papirja in  improviziranega materiala, lahko otroci izdelajo svoje roke">
            <a:extLst>
              <a:ext uri="{FF2B5EF4-FFF2-40B4-BE49-F238E27FC236}">
                <a16:creationId xmlns:a16="http://schemas.microsoft.com/office/drawing/2014/main" id="{4C8CCC23-E9A2-4EA0-82A6-F0C420CE4E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49" y="1291590"/>
            <a:ext cx="2366645" cy="256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05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Snežak iz zamaškov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811" y="1686825"/>
            <a:ext cx="8530378" cy="1769849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Najprej notranjost zamaškov prebarvajte z belo barvo v več plasteh. 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Zamaške na zadnji strani prilepite na trak iz blaga in na enem koncu naredite zanko. 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S tankim čopičem ali zobotrebcem snežaku narišite oči, usta, nos in gumbke. 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Iz traka iz blaga, lahko naredite še šal, na katerega prišijete ali prilepite gumbek.</a:t>
            </a:r>
          </a:p>
        </p:txBody>
      </p:sp>
    </p:spTree>
    <p:extLst>
      <p:ext uri="{BB962C8B-B14F-4D97-AF65-F5344CB8AC3E}">
        <p14:creationId xmlns:p14="http://schemas.microsoft.com/office/powerpoint/2010/main" val="313612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C26CF2-4FAF-4544-A951-75F81A5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Še nekaj idej za okraske iz zamaškov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1C3E0A-DE60-4A5D-A131-BDC7B1FBDD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3" y="1295461"/>
            <a:ext cx="1701244" cy="255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572FA9E-0439-4973-A2FE-B2AE195757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75" y="1305064"/>
            <a:ext cx="1701244" cy="25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3D3D7D2-DBFC-422A-B7C0-C09F7AFF1C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061029"/>
            <a:ext cx="2650804" cy="25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73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9"/>
          <p:cNvSpPr txBox="1">
            <a:spLocks noGrp="1"/>
          </p:cNvSpPr>
          <p:nvPr>
            <p:ph type="title"/>
          </p:nvPr>
        </p:nvSpPr>
        <p:spPr>
          <a:xfrm>
            <a:off x="2050316" y="1641810"/>
            <a:ext cx="5139000" cy="2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accent1"/>
                </a:solidFill>
              </a:rPr>
              <a:t>V</a:t>
            </a:r>
            <a:r>
              <a:rPr lang="sl-SI" dirty="0">
                <a:solidFill>
                  <a:srgbClr val="C14540"/>
                </a:solidFill>
              </a:rPr>
              <a:t>e</a:t>
            </a:r>
            <a:r>
              <a:rPr lang="sl-SI" dirty="0">
                <a:solidFill>
                  <a:srgbClr val="869D65"/>
                </a:solidFill>
              </a:rPr>
              <a:t>l</a:t>
            </a:r>
            <a:r>
              <a:rPr lang="sl-SI" dirty="0">
                <a:solidFill>
                  <a:schemeClr val="accent1"/>
                </a:solidFill>
              </a:rPr>
              <a:t>i</a:t>
            </a:r>
            <a:r>
              <a:rPr lang="sl-SI" dirty="0">
                <a:solidFill>
                  <a:srgbClr val="C14540"/>
                </a:solidFill>
              </a:rPr>
              <a:t>k</a:t>
            </a:r>
            <a:r>
              <a:rPr lang="sl-SI" dirty="0">
                <a:solidFill>
                  <a:srgbClr val="869D65"/>
                </a:solidFill>
              </a:rPr>
              <a:t>o</a:t>
            </a:r>
            <a:r>
              <a:rPr lang="sl-SI" dirty="0">
                <a:solidFill>
                  <a:schemeClr val="accent1"/>
                </a:solidFill>
              </a:rPr>
              <a:t> v</a:t>
            </a:r>
            <a:r>
              <a:rPr lang="sl-SI" dirty="0">
                <a:solidFill>
                  <a:srgbClr val="C14540"/>
                </a:solidFill>
              </a:rPr>
              <a:t>e</a:t>
            </a:r>
            <a:r>
              <a:rPr lang="sl-SI" dirty="0">
                <a:solidFill>
                  <a:srgbClr val="869D65"/>
                </a:solidFill>
              </a:rPr>
              <a:t>s</a:t>
            </a:r>
            <a:r>
              <a:rPr lang="sl-SI" dirty="0">
                <a:solidFill>
                  <a:schemeClr val="accent1"/>
                </a:solidFill>
              </a:rPr>
              <a:t>e</a:t>
            </a:r>
            <a:r>
              <a:rPr lang="sl-SI" dirty="0">
                <a:solidFill>
                  <a:srgbClr val="C14540"/>
                </a:solidFill>
              </a:rPr>
              <a:t>l</a:t>
            </a:r>
            <a:r>
              <a:rPr lang="sl-SI" dirty="0">
                <a:solidFill>
                  <a:srgbClr val="869D65"/>
                </a:solidFill>
              </a:rPr>
              <a:t>j</a:t>
            </a:r>
            <a:r>
              <a:rPr lang="sl-SI" dirty="0">
                <a:solidFill>
                  <a:schemeClr val="accent1"/>
                </a:solidFill>
              </a:rPr>
              <a:t>a </a:t>
            </a:r>
            <a:r>
              <a:rPr lang="sl-SI" dirty="0">
                <a:solidFill>
                  <a:srgbClr val="C14540"/>
                </a:solidFill>
              </a:rPr>
              <a:t>p</a:t>
            </a:r>
            <a:r>
              <a:rPr lang="sl-SI" dirty="0">
                <a:solidFill>
                  <a:srgbClr val="869D65"/>
                </a:solidFill>
              </a:rPr>
              <a:t>r</a:t>
            </a:r>
            <a:r>
              <a:rPr lang="sl-SI" dirty="0">
                <a:solidFill>
                  <a:schemeClr val="accent1"/>
                </a:solidFill>
              </a:rPr>
              <a:t>i </a:t>
            </a:r>
            <a:r>
              <a:rPr lang="sl-SI" dirty="0">
                <a:solidFill>
                  <a:srgbClr val="C14540"/>
                </a:solidFill>
              </a:rPr>
              <a:t>u</a:t>
            </a:r>
            <a:r>
              <a:rPr lang="sl-SI" dirty="0">
                <a:solidFill>
                  <a:srgbClr val="869D65"/>
                </a:solidFill>
              </a:rPr>
              <a:t>s</a:t>
            </a:r>
            <a:r>
              <a:rPr lang="sl-SI" dirty="0">
                <a:solidFill>
                  <a:schemeClr val="accent1"/>
                </a:solidFill>
              </a:rPr>
              <a:t>t</a:t>
            </a:r>
            <a:r>
              <a:rPr lang="sl-SI" dirty="0">
                <a:solidFill>
                  <a:srgbClr val="C14540"/>
                </a:solidFill>
              </a:rPr>
              <a:t>v</a:t>
            </a:r>
            <a:r>
              <a:rPr lang="sl-SI" dirty="0">
                <a:solidFill>
                  <a:srgbClr val="869D65"/>
                </a:solidFill>
              </a:rPr>
              <a:t>a</a:t>
            </a:r>
            <a:r>
              <a:rPr lang="sl-SI" dirty="0">
                <a:solidFill>
                  <a:schemeClr val="accent1"/>
                </a:solidFill>
              </a:rPr>
              <a:t>r</a:t>
            </a:r>
            <a:r>
              <a:rPr lang="sl-SI" dirty="0">
                <a:solidFill>
                  <a:srgbClr val="C14540"/>
                </a:solidFill>
              </a:rPr>
              <a:t>j</a:t>
            </a:r>
            <a:r>
              <a:rPr lang="sl-SI" dirty="0">
                <a:solidFill>
                  <a:srgbClr val="869D65"/>
                </a:solidFill>
              </a:rPr>
              <a:t>a</a:t>
            </a:r>
            <a:r>
              <a:rPr lang="sl-SI" dirty="0">
                <a:solidFill>
                  <a:schemeClr val="accent1"/>
                </a:solidFill>
              </a:rPr>
              <a:t>n</a:t>
            </a:r>
            <a:r>
              <a:rPr lang="sl-SI" dirty="0">
                <a:solidFill>
                  <a:srgbClr val="C14540"/>
                </a:solidFill>
              </a:rPr>
              <a:t>j</a:t>
            </a:r>
            <a:r>
              <a:rPr lang="sl-SI" dirty="0">
                <a:solidFill>
                  <a:srgbClr val="869D65"/>
                </a:solidFill>
              </a:rPr>
              <a:t>u</a:t>
            </a:r>
            <a:endParaRPr dirty="0">
              <a:solidFill>
                <a:srgbClr val="869D65"/>
              </a:solidFill>
            </a:endParaRPr>
          </a:p>
        </p:txBody>
      </p:sp>
      <p:grpSp>
        <p:nvGrpSpPr>
          <p:cNvPr id="1076" name="Google Shape;1076;p49"/>
          <p:cNvGrpSpPr/>
          <p:nvPr/>
        </p:nvGrpSpPr>
        <p:grpSpPr>
          <a:xfrm rot="-3393326">
            <a:off x="1481454" y="1828614"/>
            <a:ext cx="1170924" cy="1525338"/>
            <a:chOff x="4363250" y="3978025"/>
            <a:chExt cx="937300" cy="1045925"/>
          </a:xfrm>
        </p:grpSpPr>
        <p:sp>
          <p:nvSpPr>
            <p:cNvPr id="1077" name="Google Shape;1077;p49"/>
            <p:cNvSpPr/>
            <p:nvPr/>
          </p:nvSpPr>
          <p:spPr>
            <a:xfrm>
              <a:off x="4363250" y="3978025"/>
              <a:ext cx="937300" cy="1045925"/>
            </a:xfrm>
            <a:custGeom>
              <a:avLst/>
              <a:gdLst/>
              <a:ahLst/>
              <a:cxnLst/>
              <a:rect l="l" t="t" r="r" b="b"/>
              <a:pathLst>
                <a:path w="37492" h="41837" extrusionOk="0">
                  <a:moveTo>
                    <a:pt x="26367" y="0"/>
                  </a:moveTo>
                  <a:cubicBezTo>
                    <a:pt x="26119" y="0"/>
                    <a:pt x="25871" y="6"/>
                    <a:pt x="25622" y="19"/>
                  </a:cubicBezTo>
                  <a:lnTo>
                    <a:pt x="25617" y="19"/>
                  </a:lnTo>
                  <a:cubicBezTo>
                    <a:pt x="23288" y="123"/>
                    <a:pt x="20924" y="751"/>
                    <a:pt x="18777" y="1595"/>
                  </a:cubicBezTo>
                  <a:cubicBezTo>
                    <a:pt x="18619" y="1654"/>
                    <a:pt x="18468" y="1722"/>
                    <a:pt x="18312" y="1782"/>
                  </a:cubicBezTo>
                  <a:lnTo>
                    <a:pt x="18308" y="1782"/>
                  </a:lnTo>
                  <a:cubicBezTo>
                    <a:pt x="17811" y="1991"/>
                    <a:pt x="17334" y="2210"/>
                    <a:pt x="16886" y="2438"/>
                  </a:cubicBezTo>
                  <a:cubicBezTo>
                    <a:pt x="12426" y="4661"/>
                    <a:pt x="10161" y="7737"/>
                    <a:pt x="11806" y="10284"/>
                  </a:cubicBezTo>
                  <a:cubicBezTo>
                    <a:pt x="12932" y="12025"/>
                    <a:pt x="14209" y="12695"/>
                    <a:pt x="15612" y="12695"/>
                  </a:cubicBezTo>
                  <a:cubicBezTo>
                    <a:pt x="16541" y="12695"/>
                    <a:pt x="17526" y="12401"/>
                    <a:pt x="18558" y="11929"/>
                  </a:cubicBezTo>
                  <a:cubicBezTo>
                    <a:pt x="19671" y="11424"/>
                    <a:pt x="20837" y="10713"/>
                    <a:pt x="22049" y="9937"/>
                  </a:cubicBezTo>
                  <a:cubicBezTo>
                    <a:pt x="22364" y="9737"/>
                    <a:pt x="22673" y="9560"/>
                    <a:pt x="22974" y="9418"/>
                  </a:cubicBezTo>
                  <a:cubicBezTo>
                    <a:pt x="23976" y="8915"/>
                    <a:pt x="24879" y="8699"/>
                    <a:pt x="25644" y="8699"/>
                  </a:cubicBezTo>
                  <a:cubicBezTo>
                    <a:pt x="26201" y="8699"/>
                    <a:pt x="26684" y="8813"/>
                    <a:pt x="27079" y="9013"/>
                  </a:cubicBezTo>
                  <a:cubicBezTo>
                    <a:pt x="28045" y="9491"/>
                    <a:pt x="28478" y="10484"/>
                    <a:pt x="28154" y="11573"/>
                  </a:cubicBezTo>
                  <a:cubicBezTo>
                    <a:pt x="28123" y="11697"/>
                    <a:pt x="28078" y="11824"/>
                    <a:pt x="28028" y="11960"/>
                  </a:cubicBezTo>
                  <a:cubicBezTo>
                    <a:pt x="27772" y="12667"/>
                    <a:pt x="27344" y="13560"/>
                    <a:pt x="26720" y="14576"/>
                  </a:cubicBezTo>
                  <a:cubicBezTo>
                    <a:pt x="25931" y="15857"/>
                    <a:pt x="24833" y="17324"/>
                    <a:pt x="23397" y="18841"/>
                  </a:cubicBezTo>
                  <a:cubicBezTo>
                    <a:pt x="22268" y="20040"/>
                    <a:pt x="20924" y="21270"/>
                    <a:pt x="19357" y="22450"/>
                  </a:cubicBezTo>
                  <a:cubicBezTo>
                    <a:pt x="18951" y="22759"/>
                    <a:pt x="18527" y="23060"/>
                    <a:pt x="18089" y="23361"/>
                  </a:cubicBezTo>
                  <a:cubicBezTo>
                    <a:pt x="16978" y="24122"/>
                    <a:pt x="15784" y="24906"/>
                    <a:pt x="14554" y="25695"/>
                  </a:cubicBezTo>
                  <a:cubicBezTo>
                    <a:pt x="13113" y="26614"/>
                    <a:pt x="11633" y="27544"/>
                    <a:pt x="10198" y="28456"/>
                  </a:cubicBezTo>
                  <a:cubicBezTo>
                    <a:pt x="8247" y="29695"/>
                    <a:pt x="6392" y="30898"/>
                    <a:pt x="4834" y="32014"/>
                  </a:cubicBezTo>
                  <a:cubicBezTo>
                    <a:pt x="3002" y="33331"/>
                    <a:pt x="1595" y="34525"/>
                    <a:pt x="966" y="35495"/>
                  </a:cubicBezTo>
                  <a:cubicBezTo>
                    <a:pt x="1" y="36990"/>
                    <a:pt x="401" y="38753"/>
                    <a:pt x="1399" y="40043"/>
                  </a:cubicBezTo>
                  <a:cubicBezTo>
                    <a:pt x="2212" y="41103"/>
                    <a:pt x="3424" y="41837"/>
                    <a:pt x="4601" y="41837"/>
                  </a:cubicBezTo>
                  <a:cubicBezTo>
                    <a:pt x="4796" y="41837"/>
                    <a:pt x="4990" y="41817"/>
                    <a:pt x="5181" y="41774"/>
                  </a:cubicBezTo>
                  <a:cubicBezTo>
                    <a:pt x="5883" y="41624"/>
                    <a:pt x="7591" y="40822"/>
                    <a:pt x="9833" y="39606"/>
                  </a:cubicBezTo>
                  <a:cubicBezTo>
                    <a:pt x="11515" y="38690"/>
                    <a:pt x="13501" y="37541"/>
                    <a:pt x="15588" y="36256"/>
                  </a:cubicBezTo>
                  <a:cubicBezTo>
                    <a:pt x="17269" y="35217"/>
                    <a:pt x="19019" y="34092"/>
                    <a:pt x="20728" y="32930"/>
                  </a:cubicBezTo>
                  <a:cubicBezTo>
                    <a:pt x="22628" y="31640"/>
                    <a:pt x="24482" y="30305"/>
                    <a:pt x="26141" y="28993"/>
                  </a:cubicBezTo>
                  <a:cubicBezTo>
                    <a:pt x="28055" y="27480"/>
                    <a:pt x="29713" y="26004"/>
                    <a:pt x="30903" y="24664"/>
                  </a:cubicBezTo>
                  <a:cubicBezTo>
                    <a:pt x="31090" y="24460"/>
                    <a:pt x="31262" y="24254"/>
                    <a:pt x="31426" y="24050"/>
                  </a:cubicBezTo>
                  <a:cubicBezTo>
                    <a:pt x="32770" y="22372"/>
                    <a:pt x="33950" y="20715"/>
                    <a:pt x="34903" y="19069"/>
                  </a:cubicBezTo>
                  <a:cubicBezTo>
                    <a:pt x="36311" y="16618"/>
                    <a:pt x="37204" y="14198"/>
                    <a:pt x="37350" y="11788"/>
                  </a:cubicBezTo>
                  <a:cubicBezTo>
                    <a:pt x="37491" y="9500"/>
                    <a:pt x="36958" y="7222"/>
                    <a:pt x="35555" y="4948"/>
                  </a:cubicBezTo>
                  <a:cubicBezTo>
                    <a:pt x="35382" y="4661"/>
                    <a:pt x="35195" y="4387"/>
                    <a:pt x="34999" y="4128"/>
                  </a:cubicBezTo>
                  <a:cubicBezTo>
                    <a:pt x="32771" y="1100"/>
                    <a:pt x="29640" y="0"/>
                    <a:pt x="26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4752025" y="3978475"/>
              <a:ext cx="251675" cy="297775"/>
            </a:xfrm>
            <a:custGeom>
              <a:avLst/>
              <a:gdLst/>
              <a:ahLst/>
              <a:cxnLst/>
              <a:rect l="l" t="t" r="r" b="b"/>
              <a:pathLst>
                <a:path w="10067" h="11911" extrusionOk="0">
                  <a:moveTo>
                    <a:pt x="10066" y="1"/>
                  </a:moveTo>
                  <a:lnTo>
                    <a:pt x="10066" y="1"/>
                  </a:lnTo>
                  <a:cubicBezTo>
                    <a:pt x="7743" y="105"/>
                    <a:pt x="5377" y="733"/>
                    <a:pt x="3226" y="1577"/>
                  </a:cubicBezTo>
                  <a:cubicBezTo>
                    <a:pt x="3072" y="1636"/>
                    <a:pt x="2917" y="1704"/>
                    <a:pt x="2761" y="1764"/>
                  </a:cubicBezTo>
                  <a:cubicBezTo>
                    <a:pt x="0" y="7136"/>
                    <a:pt x="1901" y="10548"/>
                    <a:pt x="3013" y="11911"/>
                  </a:cubicBezTo>
                  <a:cubicBezTo>
                    <a:pt x="4120" y="11406"/>
                    <a:pt x="5286" y="10699"/>
                    <a:pt x="6498" y="9925"/>
                  </a:cubicBezTo>
                  <a:cubicBezTo>
                    <a:pt x="6813" y="9719"/>
                    <a:pt x="7122" y="9546"/>
                    <a:pt x="7423" y="9400"/>
                  </a:cubicBezTo>
                  <a:cubicBezTo>
                    <a:pt x="6489" y="5627"/>
                    <a:pt x="8485" y="2087"/>
                    <a:pt x="100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5040225" y="4081325"/>
              <a:ext cx="260325" cy="195850"/>
            </a:xfrm>
            <a:custGeom>
              <a:avLst/>
              <a:gdLst/>
              <a:ahLst/>
              <a:cxnLst/>
              <a:rect l="l" t="t" r="r" b="b"/>
              <a:pathLst>
                <a:path w="10413" h="7834" extrusionOk="0">
                  <a:moveTo>
                    <a:pt x="7920" y="1"/>
                  </a:moveTo>
                  <a:cubicBezTo>
                    <a:pt x="5792" y="589"/>
                    <a:pt x="2862" y="1914"/>
                    <a:pt x="0" y="4881"/>
                  </a:cubicBezTo>
                  <a:cubicBezTo>
                    <a:pt x="966" y="5359"/>
                    <a:pt x="1403" y="6358"/>
                    <a:pt x="1081" y="7441"/>
                  </a:cubicBezTo>
                  <a:cubicBezTo>
                    <a:pt x="1044" y="7565"/>
                    <a:pt x="999" y="7697"/>
                    <a:pt x="949" y="7834"/>
                  </a:cubicBezTo>
                  <a:cubicBezTo>
                    <a:pt x="2258" y="7496"/>
                    <a:pt x="4373" y="7059"/>
                    <a:pt x="6519" y="7059"/>
                  </a:cubicBezTo>
                  <a:cubicBezTo>
                    <a:pt x="7815" y="7059"/>
                    <a:pt x="9123" y="7218"/>
                    <a:pt x="10271" y="7656"/>
                  </a:cubicBezTo>
                  <a:cubicBezTo>
                    <a:pt x="10412" y="5368"/>
                    <a:pt x="9884" y="3094"/>
                    <a:pt x="8480" y="816"/>
                  </a:cubicBezTo>
                  <a:cubicBezTo>
                    <a:pt x="8303" y="529"/>
                    <a:pt x="8116" y="255"/>
                    <a:pt x="79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4948300" y="4342425"/>
              <a:ext cx="287525" cy="252325"/>
            </a:xfrm>
            <a:custGeom>
              <a:avLst/>
              <a:gdLst/>
              <a:ahLst/>
              <a:cxnLst/>
              <a:rect l="l" t="t" r="r" b="b"/>
              <a:pathLst>
                <a:path w="11501" h="10093" extrusionOk="0">
                  <a:moveTo>
                    <a:pt x="3318" y="0"/>
                  </a:moveTo>
                  <a:cubicBezTo>
                    <a:pt x="2529" y="1281"/>
                    <a:pt x="1436" y="2753"/>
                    <a:pt x="1" y="4270"/>
                  </a:cubicBezTo>
                  <a:cubicBezTo>
                    <a:pt x="2834" y="5668"/>
                    <a:pt x="5678" y="8252"/>
                    <a:pt x="7501" y="10093"/>
                  </a:cubicBezTo>
                  <a:cubicBezTo>
                    <a:pt x="7688" y="9884"/>
                    <a:pt x="7865" y="9678"/>
                    <a:pt x="8024" y="9474"/>
                  </a:cubicBezTo>
                  <a:cubicBezTo>
                    <a:pt x="9373" y="7801"/>
                    <a:pt x="10554" y="6143"/>
                    <a:pt x="11501" y="4493"/>
                  </a:cubicBezTo>
                  <a:cubicBezTo>
                    <a:pt x="8712" y="1586"/>
                    <a:pt x="5223" y="438"/>
                    <a:pt x="331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4727200" y="4539275"/>
              <a:ext cx="289600" cy="262000"/>
            </a:xfrm>
            <a:custGeom>
              <a:avLst/>
              <a:gdLst/>
              <a:ahLst/>
              <a:cxnLst/>
              <a:rect l="l" t="t" r="r" b="b"/>
              <a:pathLst>
                <a:path w="11584" h="10480" extrusionOk="0">
                  <a:moveTo>
                    <a:pt x="4799" y="0"/>
                  </a:moveTo>
                  <a:cubicBezTo>
                    <a:pt x="4393" y="309"/>
                    <a:pt x="3969" y="616"/>
                    <a:pt x="3531" y="911"/>
                  </a:cubicBezTo>
                  <a:cubicBezTo>
                    <a:pt x="2420" y="1672"/>
                    <a:pt x="1226" y="2456"/>
                    <a:pt x="0" y="3245"/>
                  </a:cubicBezTo>
                  <a:cubicBezTo>
                    <a:pt x="2515" y="5400"/>
                    <a:pt x="4757" y="8393"/>
                    <a:pt x="6174" y="10480"/>
                  </a:cubicBezTo>
                  <a:cubicBezTo>
                    <a:pt x="8074" y="9190"/>
                    <a:pt x="9924" y="7855"/>
                    <a:pt x="11583" y="6543"/>
                  </a:cubicBezTo>
                  <a:cubicBezTo>
                    <a:pt x="9364" y="3276"/>
                    <a:pt x="6471" y="1089"/>
                    <a:pt x="479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484100" y="4689400"/>
              <a:ext cx="268875" cy="278775"/>
            </a:xfrm>
            <a:custGeom>
              <a:avLst/>
              <a:gdLst/>
              <a:ahLst/>
              <a:cxnLst/>
              <a:rect l="l" t="t" r="r" b="b"/>
              <a:pathLst>
                <a:path w="10755" h="11151" extrusionOk="0">
                  <a:moveTo>
                    <a:pt x="5364" y="1"/>
                  </a:moveTo>
                  <a:cubicBezTo>
                    <a:pt x="3417" y="1240"/>
                    <a:pt x="1558" y="2447"/>
                    <a:pt x="0" y="3559"/>
                  </a:cubicBezTo>
                  <a:cubicBezTo>
                    <a:pt x="1722" y="5978"/>
                    <a:pt x="3659" y="9009"/>
                    <a:pt x="4999" y="11151"/>
                  </a:cubicBezTo>
                  <a:cubicBezTo>
                    <a:pt x="6685" y="10235"/>
                    <a:pt x="8667" y="9086"/>
                    <a:pt x="10754" y="7801"/>
                  </a:cubicBezTo>
                  <a:cubicBezTo>
                    <a:pt x="9000" y="4798"/>
                    <a:pt x="6758" y="1787"/>
                    <a:pt x="53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49"/>
          <p:cNvGrpSpPr/>
          <p:nvPr/>
        </p:nvGrpSpPr>
        <p:grpSpPr>
          <a:xfrm rot="3393326" flipH="1">
            <a:off x="6491042" y="1809077"/>
            <a:ext cx="1170924" cy="1525338"/>
            <a:chOff x="4363250" y="3978025"/>
            <a:chExt cx="937300" cy="1045925"/>
          </a:xfrm>
        </p:grpSpPr>
        <p:sp>
          <p:nvSpPr>
            <p:cNvPr id="1084" name="Google Shape;1084;p49"/>
            <p:cNvSpPr/>
            <p:nvPr/>
          </p:nvSpPr>
          <p:spPr>
            <a:xfrm>
              <a:off x="4363250" y="3978025"/>
              <a:ext cx="937300" cy="1045925"/>
            </a:xfrm>
            <a:custGeom>
              <a:avLst/>
              <a:gdLst/>
              <a:ahLst/>
              <a:cxnLst/>
              <a:rect l="l" t="t" r="r" b="b"/>
              <a:pathLst>
                <a:path w="37492" h="41837" extrusionOk="0">
                  <a:moveTo>
                    <a:pt x="26367" y="0"/>
                  </a:moveTo>
                  <a:cubicBezTo>
                    <a:pt x="26119" y="0"/>
                    <a:pt x="25871" y="6"/>
                    <a:pt x="25622" y="19"/>
                  </a:cubicBezTo>
                  <a:lnTo>
                    <a:pt x="25617" y="19"/>
                  </a:lnTo>
                  <a:cubicBezTo>
                    <a:pt x="23288" y="123"/>
                    <a:pt x="20924" y="751"/>
                    <a:pt x="18777" y="1595"/>
                  </a:cubicBezTo>
                  <a:cubicBezTo>
                    <a:pt x="18619" y="1654"/>
                    <a:pt x="18468" y="1722"/>
                    <a:pt x="18312" y="1782"/>
                  </a:cubicBezTo>
                  <a:lnTo>
                    <a:pt x="18308" y="1782"/>
                  </a:lnTo>
                  <a:cubicBezTo>
                    <a:pt x="17811" y="1991"/>
                    <a:pt x="17334" y="2210"/>
                    <a:pt x="16886" y="2438"/>
                  </a:cubicBezTo>
                  <a:cubicBezTo>
                    <a:pt x="12426" y="4661"/>
                    <a:pt x="10161" y="7737"/>
                    <a:pt x="11806" y="10284"/>
                  </a:cubicBezTo>
                  <a:cubicBezTo>
                    <a:pt x="12932" y="12025"/>
                    <a:pt x="14209" y="12695"/>
                    <a:pt x="15612" y="12695"/>
                  </a:cubicBezTo>
                  <a:cubicBezTo>
                    <a:pt x="16541" y="12695"/>
                    <a:pt x="17526" y="12401"/>
                    <a:pt x="18558" y="11929"/>
                  </a:cubicBezTo>
                  <a:cubicBezTo>
                    <a:pt x="19671" y="11424"/>
                    <a:pt x="20837" y="10713"/>
                    <a:pt x="22049" y="9937"/>
                  </a:cubicBezTo>
                  <a:cubicBezTo>
                    <a:pt x="22364" y="9737"/>
                    <a:pt x="22673" y="9560"/>
                    <a:pt x="22974" y="9418"/>
                  </a:cubicBezTo>
                  <a:cubicBezTo>
                    <a:pt x="23976" y="8915"/>
                    <a:pt x="24879" y="8699"/>
                    <a:pt x="25644" y="8699"/>
                  </a:cubicBezTo>
                  <a:cubicBezTo>
                    <a:pt x="26201" y="8699"/>
                    <a:pt x="26684" y="8813"/>
                    <a:pt x="27079" y="9013"/>
                  </a:cubicBezTo>
                  <a:cubicBezTo>
                    <a:pt x="28045" y="9491"/>
                    <a:pt x="28478" y="10484"/>
                    <a:pt x="28154" y="11573"/>
                  </a:cubicBezTo>
                  <a:cubicBezTo>
                    <a:pt x="28123" y="11697"/>
                    <a:pt x="28078" y="11824"/>
                    <a:pt x="28028" y="11960"/>
                  </a:cubicBezTo>
                  <a:cubicBezTo>
                    <a:pt x="27772" y="12667"/>
                    <a:pt x="27344" y="13560"/>
                    <a:pt x="26720" y="14576"/>
                  </a:cubicBezTo>
                  <a:cubicBezTo>
                    <a:pt x="25931" y="15857"/>
                    <a:pt x="24833" y="17324"/>
                    <a:pt x="23397" y="18841"/>
                  </a:cubicBezTo>
                  <a:cubicBezTo>
                    <a:pt x="22268" y="20040"/>
                    <a:pt x="20924" y="21270"/>
                    <a:pt x="19357" y="22450"/>
                  </a:cubicBezTo>
                  <a:cubicBezTo>
                    <a:pt x="18951" y="22759"/>
                    <a:pt x="18527" y="23060"/>
                    <a:pt x="18089" y="23361"/>
                  </a:cubicBezTo>
                  <a:cubicBezTo>
                    <a:pt x="16978" y="24122"/>
                    <a:pt x="15784" y="24906"/>
                    <a:pt x="14554" y="25695"/>
                  </a:cubicBezTo>
                  <a:cubicBezTo>
                    <a:pt x="13113" y="26614"/>
                    <a:pt x="11633" y="27544"/>
                    <a:pt x="10198" y="28456"/>
                  </a:cubicBezTo>
                  <a:cubicBezTo>
                    <a:pt x="8247" y="29695"/>
                    <a:pt x="6392" y="30898"/>
                    <a:pt x="4834" y="32014"/>
                  </a:cubicBezTo>
                  <a:cubicBezTo>
                    <a:pt x="3002" y="33331"/>
                    <a:pt x="1595" y="34525"/>
                    <a:pt x="966" y="35495"/>
                  </a:cubicBezTo>
                  <a:cubicBezTo>
                    <a:pt x="1" y="36990"/>
                    <a:pt x="401" y="38753"/>
                    <a:pt x="1399" y="40043"/>
                  </a:cubicBezTo>
                  <a:cubicBezTo>
                    <a:pt x="2212" y="41103"/>
                    <a:pt x="3424" y="41837"/>
                    <a:pt x="4601" y="41837"/>
                  </a:cubicBezTo>
                  <a:cubicBezTo>
                    <a:pt x="4796" y="41837"/>
                    <a:pt x="4990" y="41817"/>
                    <a:pt x="5181" y="41774"/>
                  </a:cubicBezTo>
                  <a:cubicBezTo>
                    <a:pt x="5883" y="41624"/>
                    <a:pt x="7591" y="40822"/>
                    <a:pt x="9833" y="39606"/>
                  </a:cubicBezTo>
                  <a:cubicBezTo>
                    <a:pt x="11515" y="38690"/>
                    <a:pt x="13501" y="37541"/>
                    <a:pt x="15588" y="36256"/>
                  </a:cubicBezTo>
                  <a:cubicBezTo>
                    <a:pt x="17269" y="35217"/>
                    <a:pt x="19019" y="34092"/>
                    <a:pt x="20728" y="32930"/>
                  </a:cubicBezTo>
                  <a:cubicBezTo>
                    <a:pt x="22628" y="31640"/>
                    <a:pt x="24482" y="30305"/>
                    <a:pt x="26141" y="28993"/>
                  </a:cubicBezTo>
                  <a:cubicBezTo>
                    <a:pt x="28055" y="27480"/>
                    <a:pt x="29713" y="26004"/>
                    <a:pt x="30903" y="24664"/>
                  </a:cubicBezTo>
                  <a:cubicBezTo>
                    <a:pt x="31090" y="24460"/>
                    <a:pt x="31262" y="24254"/>
                    <a:pt x="31426" y="24050"/>
                  </a:cubicBezTo>
                  <a:cubicBezTo>
                    <a:pt x="32770" y="22372"/>
                    <a:pt x="33950" y="20715"/>
                    <a:pt x="34903" y="19069"/>
                  </a:cubicBezTo>
                  <a:cubicBezTo>
                    <a:pt x="36311" y="16618"/>
                    <a:pt x="37204" y="14198"/>
                    <a:pt x="37350" y="11788"/>
                  </a:cubicBezTo>
                  <a:cubicBezTo>
                    <a:pt x="37491" y="9500"/>
                    <a:pt x="36958" y="7222"/>
                    <a:pt x="35555" y="4948"/>
                  </a:cubicBezTo>
                  <a:cubicBezTo>
                    <a:pt x="35382" y="4661"/>
                    <a:pt x="35195" y="4387"/>
                    <a:pt x="34999" y="4128"/>
                  </a:cubicBezTo>
                  <a:cubicBezTo>
                    <a:pt x="32771" y="1100"/>
                    <a:pt x="29640" y="0"/>
                    <a:pt x="26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4752025" y="3978475"/>
              <a:ext cx="251675" cy="297775"/>
            </a:xfrm>
            <a:custGeom>
              <a:avLst/>
              <a:gdLst/>
              <a:ahLst/>
              <a:cxnLst/>
              <a:rect l="l" t="t" r="r" b="b"/>
              <a:pathLst>
                <a:path w="10067" h="11911" extrusionOk="0">
                  <a:moveTo>
                    <a:pt x="10066" y="1"/>
                  </a:moveTo>
                  <a:lnTo>
                    <a:pt x="10066" y="1"/>
                  </a:lnTo>
                  <a:cubicBezTo>
                    <a:pt x="7743" y="105"/>
                    <a:pt x="5377" y="733"/>
                    <a:pt x="3226" y="1577"/>
                  </a:cubicBezTo>
                  <a:cubicBezTo>
                    <a:pt x="3072" y="1636"/>
                    <a:pt x="2917" y="1704"/>
                    <a:pt x="2761" y="1764"/>
                  </a:cubicBezTo>
                  <a:cubicBezTo>
                    <a:pt x="0" y="7136"/>
                    <a:pt x="1901" y="10548"/>
                    <a:pt x="3013" y="11911"/>
                  </a:cubicBezTo>
                  <a:cubicBezTo>
                    <a:pt x="4120" y="11406"/>
                    <a:pt x="5286" y="10699"/>
                    <a:pt x="6498" y="9925"/>
                  </a:cubicBezTo>
                  <a:cubicBezTo>
                    <a:pt x="6813" y="9719"/>
                    <a:pt x="7122" y="9546"/>
                    <a:pt x="7423" y="9400"/>
                  </a:cubicBezTo>
                  <a:cubicBezTo>
                    <a:pt x="6489" y="5627"/>
                    <a:pt x="8485" y="2087"/>
                    <a:pt x="100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5040225" y="4081325"/>
              <a:ext cx="260325" cy="195850"/>
            </a:xfrm>
            <a:custGeom>
              <a:avLst/>
              <a:gdLst/>
              <a:ahLst/>
              <a:cxnLst/>
              <a:rect l="l" t="t" r="r" b="b"/>
              <a:pathLst>
                <a:path w="10413" h="7834" extrusionOk="0">
                  <a:moveTo>
                    <a:pt x="7920" y="1"/>
                  </a:moveTo>
                  <a:cubicBezTo>
                    <a:pt x="5792" y="589"/>
                    <a:pt x="2862" y="1914"/>
                    <a:pt x="0" y="4881"/>
                  </a:cubicBezTo>
                  <a:cubicBezTo>
                    <a:pt x="966" y="5359"/>
                    <a:pt x="1403" y="6358"/>
                    <a:pt x="1081" y="7441"/>
                  </a:cubicBezTo>
                  <a:cubicBezTo>
                    <a:pt x="1044" y="7565"/>
                    <a:pt x="999" y="7697"/>
                    <a:pt x="949" y="7834"/>
                  </a:cubicBezTo>
                  <a:cubicBezTo>
                    <a:pt x="2258" y="7496"/>
                    <a:pt x="4373" y="7059"/>
                    <a:pt x="6519" y="7059"/>
                  </a:cubicBezTo>
                  <a:cubicBezTo>
                    <a:pt x="7815" y="7059"/>
                    <a:pt x="9123" y="7218"/>
                    <a:pt x="10271" y="7656"/>
                  </a:cubicBezTo>
                  <a:cubicBezTo>
                    <a:pt x="10412" y="5368"/>
                    <a:pt x="9884" y="3094"/>
                    <a:pt x="8480" y="816"/>
                  </a:cubicBezTo>
                  <a:cubicBezTo>
                    <a:pt x="8303" y="529"/>
                    <a:pt x="8116" y="255"/>
                    <a:pt x="79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4948300" y="4342425"/>
              <a:ext cx="287525" cy="252325"/>
            </a:xfrm>
            <a:custGeom>
              <a:avLst/>
              <a:gdLst/>
              <a:ahLst/>
              <a:cxnLst/>
              <a:rect l="l" t="t" r="r" b="b"/>
              <a:pathLst>
                <a:path w="11501" h="10093" extrusionOk="0">
                  <a:moveTo>
                    <a:pt x="3318" y="0"/>
                  </a:moveTo>
                  <a:cubicBezTo>
                    <a:pt x="2529" y="1281"/>
                    <a:pt x="1436" y="2753"/>
                    <a:pt x="1" y="4270"/>
                  </a:cubicBezTo>
                  <a:cubicBezTo>
                    <a:pt x="2834" y="5668"/>
                    <a:pt x="5678" y="8252"/>
                    <a:pt x="7501" y="10093"/>
                  </a:cubicBezTo>
                  <a:cubicBezTo>
                    <a:pt x="7688" y="9884"/>
                    <a:pt x="7865" y="9678"/>
                    <a:pt x="8024" y="9474"/>
                  </a:cubicBezTo>
                  <a:cubicBezTo>
                    <a:pt x="9373" y="7801"/>
                    <a:pt x="10554" y="6143"/>
                    <a:pt x="11501" y="4493"/>
                  </a:cubicBezTo>
                  <a:cubicBezTo>
                    <a:pt x="8712" y="1586"/>
                    <a:pt x="5223" y="438"/>
                    <a:pt x="331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4727200" y="4539275"/>
              <a:ext cx="289600" cy="262000"/>
            </a:xfrm>
            <a:custGeom>
              <a:avLst/>
              <a:gdLst/>
              <a:ahLst/>
              <a:cxnLst/>
              <a:rect l="l" t="t" r="r" b="b"/>
              <a:pathLst>
                <a:path w="11584" h="10480" extrusionOk="0">
                  <a:moveTo>
                    <a:pt x="4799" y="0"/>
                  </a:moveTo>
                  <a:cubicBezTo>
                    <a:pt x="4393" y="309"/>
                    <a:pt x="3969" y="616"/>
                    <a:pt x="3531" y="911"/>
                  </a:cubicBezTo>
                  <a:cubicBezTo>
                    <a:pt x="2420" y="1672"/>
                    <a:pt x="1226" y="2456"/>
                    <a:pt x="0" y="3245"/>
                  </a:cubicBezTo>
                  <a:cubicBezTo>
                    <a:pt x="2515" y="5400"/>
                    <a:pt x="4757" y="8393"/>
                    <a:pt x="6174" y="10480"/>
                  </a:cubicBezTo>
                  <a:cubicBezTo>
                    <a:pt x="8074" y="9190"/>
                    <a:pt x="9924" y="7855"/>
                    <a:pt x="11583" y="6543"/>
                  </a:cubicBezTo>
                  <a:cubicBezTo>
                    <a:pt x="9364" y="3276"/>
                    <a:pt x="6471" y="1089"/>
                    <a:pt x="479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4484100" y="4689400"/>
              <a:ext cx="268875" cy="278775"/>
            </a:xfrm>
            <a:custGeom>
              <a:avLst/>
              <a:gdLst/>
              <a:ahLst/>
              <a:cxnLst/>
              <a:rect l="l" t="t" r="r" b="b"/>
              <a:pathLst>
                <a:path w="10755" h="11151" extrusionOk="0">
                  <a:moveTo>
                    <a:pt x="5364" y="1"/>
                  </a:moveTo>
                  <a:cubicBezTo>
                    <a:pt x="3417" y="1240"/>
                    <a:pt x="1558" y="2447"/>
                    <a:pt x="0" y="3559"/>
                  </a:cubicBezTo>
                  <a:cubicBezTo>
                    <a:pt x="1722" y="5978"/>
                    <a:pt x="3659" y="9009"/>
                    <a:pt x="4999" y="11151"/>
                  </a:cubicBezTo>
                  <a:cubicBezTo>
                    <a:pt x="6685" y="10235"/>
                    <a:pt x="8667" y="9086"/>
                    <a:pt x="10754" y="7801"/>
                  </a:cubicBezTo>
                  <a:cubicBezTo>
                    <a:pt x="9000" y="4798"/>
                    <a:pt x="6758" y="1787"/>
                    <a:pt x="53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1270932" y="836592"/>
            <a:ext cx="6602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Okrasek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tetrapaka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93" name="Google Shape;893;p44"/>
          <p:cNvSpPr txBox="1">
            <a:spLocks noGrp="1"/>
          </p:cNvSpPr>
          <p:nvPr>
            <p:ph type="subTitle" idx="1"/>
          </p:nvPr>
        </p:nvSpPr>
        <p:spPr>
          <a:xfrm>
            <a:off x="713232" y="1990779"/>
            <a:ext cx="7789833" cy="21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Bookman Old Style" panose="02050604050505020204" pitchFamily="18" charset="0"/>
              </a:rPr>
              <a:t>Embalaža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iz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tetrapaka</a:t>
            </a:r>
            <a:r>
              <a:rPr lang="en-US" dirty="0">
                <a:latin typeface="Bookman Old Style" panose="02050604050505020204" pitchFamily="18" charset="0"/>
              </a:rPr>
              <a:t> je s </a:t>
            </a:r>
            <a:r>
              <a:rPr lang="en-US" dirty="0" err="1">
                <a:latin typeface="Bookman Old Style" panose="02050604050505020204" pitchFamily="18" charset="0"/>
              </a:rPr>
              <a:t>svojo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srebrno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notranjostjo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zanimiv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vir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ustvarjalnih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idej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Koliko </a:t>
            </a:r>
            <a:r>
              <a:rPr lang="en-US" dirty="0" err="1">
                <a:latin typeface="Bookman Old Style" panose="02050604050505020204" pitchFamily="18" charset="0"/>
              </a:rPr>
              <a:t>tetrapakov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zmečemo</a:t>
            </a:r>
            <a:r>
              <a:rPr lang="en-US" dirty="0">
                <a:latin typeface="Bookman Old Style" panose="02050604050505020204" pitchFamily="18" charset="0"/>
              </a:rPr>
              <a:t> v </a:t>
            </a:r>
            <a:r>
              <a:rPr lang="en-US" dirty="0" err="1">
                <a:latin typeface="Bookman Old Style" panose="02050604050505020204" pitchFamily="18" charset="0"/>
              </a:rPr>
              <a:t>smeti</a:t>
            </a:r>
            <a:r>
              <a:rPr lang="en-US" dirty="0">
                <a:latin typeface="Bookman Old Style" panose="02050604050505020204" pitchFamily="18" charset="0"/>
              </a:rPr>
              <a:t> v </a:t>
            </a:r>
            <a:r>
              <a:rPr lang="en-US" dirty="0" err="1">
                <a:latin typeface="Bookman Old Style" panose="02050604050505020204" pitchFamily="18" charset="0"/>
              </a:rPr>
              <a:t>enem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samem</a:t>
            </a:r>
            <a:r>
              <a:rPr lang="sl-SI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tednu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r>
              <a:rPr lang="sl-SI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Mleko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jogurti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sokovi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omake</a:t>
            </a:r>
            <a:r>
              <a:rPr lang="en-US" dirty="0">
                <a:latin typeface="Bookman Old Style" panose="02050604050505020204" pitchFamily="18" charset="0"/>
              </a:rPr>
              <a:t> in </a:t>
            </a:r>
            <a:r>
              <a:rPr lang="en-US" dirty="0" err="1">
                <a:latin typeface="Bookman Old Style" panose="02050604050505020204" pitchFamily="18" charset="0"/>
              </a:rPr>
              <a:t>še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marsikaj</a:t>
            </a:r>
            <a:r>
              <a:rPr lang="en-US" dirty="0">
                <a:latin typeface="Bookman Old Style" panose="02050604050505020204" pitchFamily="18" charset="0"/>
              </a:rPr>
              <a:t>.  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Bookman Old Style" panose="02050604050505020204" pitchFamily="18" charset="0"/>
              </a:rPr>
              <a:t>T</a:t>
            </a:r>
            <a:r>
              <a:rPr lang="en-US" dirty="0">
                <a:latin typeface="Bookman Old Style" panose="02050604050505020204" pitchFamily="18" charset="0"/>
              </a:rPr>
              <a:t>a material </a:t>
            </a:r>
            <a:r>
              <a:rPr lang="en-US" dirty="0" err="1">
                <a:latin typeface="Bookman Old Style" panose="02050604050505020204" pitchFamily="18" charset="0"/>
              </a:rPr>
              <a:t>lahko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spremenimo</a:t>
            </a:r>
            <a:r>
              <a:rPr lang="en-US" dirty="0">
                <a:latin typeface="Bookman Old Style" panose="02050604050505020204" pitchFamily="18" charset="0"/>
              </a:rPr>
              <a:t> v </a:t>
            </a:r>
            <a:r>
              <a:rPr lang="en-US" dirty="0" err="1">
                <a:latin typeface="Bookman Old Style" panose="02050604050505020204" pitchFamily="18" charset="0"/>
              </a:rPr>
              <a:t>imenitne</a:t>
            </a:r>
            <a:r>
              <a:rPr lang="en-US" dirty="0">
                <a:latin typeface="Bookman Old Style" panose="02050604050505020204" pitchFamily="18" charset="0"/>
              </a:rPr>
              <a:t> in </a:t>
            </a:r>
            <a:r>
              <a:rPr lang="en-US" dirty="0" err="1">
                <a:latin typeface="Bookman Old Style" panose="02050604050505020204" pitchFamily="18" charset="0"/>
              </a:rPr>
              <a:t>izvirne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okraske</a:t>
            </a:r>
            <a:r>
              <a:rPr lang="en-US" dirty="0">
                <a:latin typeface="Bookman Old Style" panose="02050604050505020204" pitchFamily="18" charset="0"/>
              </a:rPr>
              <a:t>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1270932" y="836592"/>
            <a:ext cx="6602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Okrasek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tetrapaka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– postopek: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93" name="Google Shape;893;p44"/>
          <p:cNvSpPr txBox="1">
            <a:spLocks noGrp="1"/>
          </p:cNvSpPr>
          <p:nvPr>
            <p:ph type="subTitle" idx="1"/>
          </p:nvPr>
        </p:nvSpPr>
        <p:spPr>
          <a:xfrm>
            <a:off x="495520" y="2560421"/>
            <a:ext cx="3858768" cy="909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it-IT" dirty="0">
                <a:latin typeface="Bookman Old Style" panose="02050604050505020204" pitchFamily="18" charset="0"/>
              </a:rPr>
              <a:t>Tetrapak </a:t>
            </a:r>
            <a:r>
              <a:rPr lang="it-IT" dirty="0" err="1">
                <a:latin typeface="Bookman Old Style" panose="02050604050505020204" pitchFamily="18" charset="0"/>
              </a:rPr>
              <a:t>odpr</a:t>
            </a:r>
            <a:r>
              <a:rPr lang="sl-SI" dirty="0">
                <a:latin typeface="Bookman Old Style" panose="02050604050505020204" pitchFamily="18" charset="0"/>
              </a:rPr>
              <a:t>e</a:t>
            </a:r>
            <a:r>
              <a:rPr lang="it-IT" dirty="0" err="1">
                <a:latin typeface="Bookman Old Style" panose="02050604050505020204" pitchFamily="18" charset="0"/>
              </a:rPr>
              <a:t>mo</a:t>
            </a:r>
            <a:r>
              <a:rPr lang="it-IT" dirty="0">
                <a:latin typeface="Bookman Old Style" panose="02050604050505020204" pitchFamily="18" charset="0"/>
              </a:rPr>
              <a:t> in </a:t>
            </a:r>
            <a:r>
              <a:rPr lang="it-IT" dirty="0" err="1">
                <a:latin typeface="Bookman Old Style" panose="02050604050505020204" pitchFamily="18" charset="0"/>
              </a:rPr>
              <a:t>ga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očistimo</a:t>
            </a:r>
            <a:r>
              <a:rPr lang="it-IT" dirty="0">
                <a:latin typeface="Bookman Old Style" panose="02050604050505020204" pitchFamily="18" charset="0"/>
              </a:rPr>
              <a:t>. </a:t>
            </a:r>
          </a:p>
        </p:txBody>
      </p:sp>
      <p:pic>
        <p:nvPicPr>
          <p:cNvPr id="4" name="Slika 4" descr="Slika, ki vsebuje besede notranji, miza, hrana, sedeče&#10;&#10;Opis je samodejno ustvarjen">
            <a:extLst>
              <a:ext uri="{FF2B5EF4-FFF2-40B4-BE49-F238E27FC236}">
                <a16:creationId xmlns:a16="http://schemas.microsoft.com/office/drawing/2014/main" id="{34F847A8-9733-47CF-B23E-3AB2D42AF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2" y="2012614"/>
            <a:ext cx="4257635" cy="22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36B257A0-B235-4EDB-B3D4-ED3075C43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50" y="3053699"/>
            <a:ext cx="7717500" cy="1774674"/>
          </a:xfrm>
        </p:spPr>
        <p:txBody>
          <a:bodyPr/>
          <a:lstStyle/>
          <a:p>
            <a:pPr>
              <a:buClr>
                <a:schemeClr val="accent1"/>
              </a:buClr>
              <a:buFont typeface="+mj-lt"/>
              <a:buAutoNum type="arabicPeriod" startAt="2"/>
            </a:pPr>
            <a:r>
              <a:rPr lang="sl-SI" dirty="0">
                <a:latin typeface="Bookman Old Style" panose="02050604050505020204" pitchFamily="18" charset="0"/>
              </a:rPr>
              <a:t>Nato izrežemo trakce širine približno 1 cm in dolžine 10 cm, odvisno koliko velike svitke si želimo.</a:t>
            </a:r>
          </a:p>
          <a:p>
            <a:pPr>
              <a:buClr>
                <a:schemeClr val="accent1"/>
              </a:buClr>
              <a:buFont typeface="+mj-lt"/>
              <a:buAutoNum type="arabicPeriod" startAt="2"/>
            </a:pPr>
            <a:r>
              <a:rPr lang="sl-SI" dirty="0">
                <a:latin typeface="Bookman Old Style" panose="02050604050505020204" pitchFamily="18" charset="0"/>
              </a:rPr>
              <a:t>Trakce navijemo na zobotrebec, tako da dobimo lične svitke.</a:t>
            </a:r>
          </a:p>
          <a:p>
            <a:pPr>
              <a:buClr>
                <a:schemeClr val="accent1"/>
              </a:buClr>
              <a:buFont typeface="+mj-lt"/>
              <a:buAutoNum type="arabicPeriod" startAt="2"/>
            </a:pPr>
            <a:r>
              <a:rPr lang="sl-SI" dirty="0">
                <a:latin typeface="Bookman Old Style" panose="02050604050505020204" pitchFamily="18" charset="0"/>
              </a:rPr>
              <a:t>Srebrne svitke potem nalepimo na poljubno podlago (različne oblike npr. v obliki jelke).</a:t>
            </a:r>
          </a:p>
          <a:p>
            <a:pPr>
              <a:buClr>
                <a:schemeClr val="accent1"/>
              </a:buClr>
              <a:buFont typeface="+mj-lt"/>
              <a:buAutoNum type="arabicPeriod" startAt="2"/>
            </a:pPr>
            <a:r>
              <a:rPr lang="sl-SI" dirty="0">
                <a:latin typeface="Bookman Old Style" panose="02050604050505020204" pitchFamily="18" charset="0"/>
              </a:rPr>
              <a:t>Na vrh pretaknemo še barvne trakce in okraski so gotovi.</a:t>
            </a:r>
          </a:p>
          <a:p>
            <a:endParaRPr lang="sl-SI" dirty="0"/>
          </a:p>
        </p:txBody>
      </p:sp>
      <p:pic>
        <p:nvPicPr>
          <p:cNvPr id="4" name="Slika 5" descr="Slika, ki vsebuje besede notranji, sedeče, miza, majhno&#10;&#10;Opis je samodejno ustvarjen">
            <a:extLst>
              <a:ext uri="{FF2B5EF4-FFF2-40B4-BE49-F238E27FC236}">
                <a16:creationId xmlns:a16="http://schemas.microsoft.com/office/drawing/2014/main" id="{028EDF09-5F47-4244-A04A-846A7CA14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53" r="-2" b="-2"/>
          <a:stretch/>
        </p:blipFill>
        <p:spPr>
          <a:xfrm>
            <a:off x="153825" y="129897"/>
            <a:ext cx="2698980" cy="2923802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Slika 7" descr="Slika, ki vsebuje besede notranji, sedeče, miza, kos&#10;&#10;Opis je samodejno ustvarjen">
            <a:extLst>
              <a:ext uri="{FF2B5EF4-FFF2-40B4-BE49-F238E27FC236}">
                <a16:creationId xmlns:a16="http://schemas.microsoft.com/office/drawing/2014/main" id="{BE96DE47-00B4-4F5F-B9C5-D0AD80C94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5491"/>
          <a:stretch/>
        </p:blipFill>
        <p:spPr>
          <a:xfrm>
            <a:off x="3178619" y="129897"/>
            <a:ext cx="2699516" cy="3002002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6" name="Slika 9" descr="Slika, ki vsebuje besede miza, notranji, kozarec, sedeče&#10;&#10;Opis je samodejno ustvarjen">
            <a:extLst>
              <a:ext uri="{FF2B5EF4-FFF2-40B4-BE49-F238E27FC236}">
                <a16:creationId xmlns:a16="http://schemas.microsoft.com/office/drawing/2014/main" id="{313C05A8-F7BA-4F9A-B69B-9BA122313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84" b="-4"/>
          <a:stretch/>
        </p:blipFill>
        <p:spPr>
          <a:xfrm>
            <a:off x="6203949" y="129897"/>
            <a:ext cx="2786226" cy="3002002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64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1B59045B-E139-4469-B966-15ACED6DA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82" y="1588936"/>
            <a:ext cx="4275618" cy="2185500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 startAt="6"/>
            </a:pPr>
            <a:r>
              <a:rPr lang="sl-SI" sz="2000" dirty="0">
                <a:latin typeface="Bookman Old Style" panose="02050604050505020204" pitchFamily="18" charset="0"/>
              </a:rPr>
              <a:t>Ali pa jih tesno potisnimo znotraj obroča, ki smo ga pridobili iz tulca kakšne folije ali lepilnega traku. Tudi sem se bodo lepo podali barvni trakci s pentljico.</a:t>
            </a:r>
          </a:p>
        </p:txBody>
      </p:sp>
      <p:pic>
        <p:nvPicPr>
          <p:cNvPr id="4" name="Slika 5" descr="Slika, ki vsebuje besede raznoliko, notranji, fotografija, barvno&#10;&#10;Opis je samodejno ustvarjen">
            <a:extLst>
              <a:ext uri="{FF2B5EF4-FFF2-40B4-BE49-F238E27FC236}">
                <a16:creationId xmlns:a16="http://schemas.microsoft.com/office/drawing/2014/main" id="{BEA831A1-7711-440E-9A05-9BB4F3B64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0" b="5140"/>
          <a:stretch/>
        </p:blipFill>
        <p:spPr>
          <a:xfrm>
            <a:off x="4572000" y="763644"/>
            <a:ext cx="4275618" cy="383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9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Okraski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storžev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3" name="Google Shape;893;p44"/>
          <p:cNvSpPr txBox="1">
            <a:spLocks noGrp="1"/>
          </p:cNvSpPr>
          <p:nvPr>
            <p:ph type="subTitle" idx="1"/>
          </p:nvPr>
        </p:nvSpPr>
        <p:spPr>
          <a:xfrm>
            <a:off x="713100" y="1264175"/>
            <a:ext cx="7717800" cy="854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Spoznali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bomo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dva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načina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izdelave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okraskov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iz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Arial" panose="020B0604020202020204" pitchFamily="34" charset="0"/>
              </a:rPr>
              <a:t>storžev</a:t>
            </a:r>
            <a:r>
              <a:rPr lang="en-US" sz="2000" dirty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8" descr="33 Pine Cone Crafts - DIY Christmas Decorations &amp; Ornament Ideas Using Pine  Cones">
            <a:extLst>
              <a:ext uri="{FF2B5EF4-FFF2-40B4-BE49-F238E27FC236}">
                <a16:creationId xmlns:a16="http://schemas.microsoft.com/office/drawing/2014/main" id="{19FDBC58-C861-4B9F-90D3-BC9C7B63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371" y="1905907"/>
            <a:ext cx="1783357" cy="26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ecorate Pinecone Christmas Trees - Crafty Morning">
            <a:extLst>
              <a:ext uri="{FF2B5EF4-FFF2-40B4-BE49-F238E27FC236}">
                <a16:creationId xmlns:a16="http://schemas.microsoft.com/office/drawing/2014/main" id="{074E5DC5-38EE-4D79-8B19-4EFA1CE21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3203" y="2193632"/>
            <a:ext cx="3178631" cy="23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INE CONE CHRISTMAS TREE CRAFT - Hello Wonderful">
            <a:extLst>
              <a:ext uri="{FF2B5EF4-FFF2-40B4-BE49-F238E27FC236}">
                <a16:creationId xmlns:a16="http://schemas.microsoft.com/office/drawing/2014/main" id="{B1113FEB-4E9E-494B-9A10-F8209A3D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3309" y="2571750"/>
            <a:ext cx="2946140" cy="18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7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storžev 1: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14" y="1967369"/>
            <a:ext cx="4540939" cy="21855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Kaj potrebujemo?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Storže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Koščke papirja iz katerih naredimo kroglice ali majhne cofke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Vrvico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Lepilo </a:t>
            </a:r>
          </a:p>
        </p:txBody>
      </p:sp>
      <p:pic>
        <p:nvPicPr>
          <p:cNvPr id="14338" name="Picture 2" descr="These pom pom and pinecone ornaments are SO EASY! They're a great craft for both kids and adults and they end up looking surprisingly beautiful!">
            <a:extLst>
              <a:ext uri="{FF2B5EF4-FFF2-40B4-BE49-F238E27FC236}">
                <a16:creationId xmlns:a16="http://schemas.microsoft.com/office/drawing/2014/main" id="{57CFE269-120B-4B74-9839-059AFBE06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05" y="1675892"/>
            <a:ext cx="4152681" cy="27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storžev 1 – postopek: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51" y="1895769"/>
            <a:ext cx="5428343" cy="1769849"/>
          </a:xfrm>
        </p:spPr>
        <p:txBody>
          <a:bodyPr/>
          <a:lstStyle/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Iz papirja naredimo majhne kroglice.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Na storž prilepimo te kroglice.</a:t>
            </a:r>
          </a:p>
          <a:p>
            <a:pPr marL="571500" indent="-457200">
              <a:buClr>
                <a:schemeClr val="accent1"/>
              </a:buClr>
              <a:buFont typeface="+mj-lt"/>
              <a:buAutoNum type="arabicPeriod"/>
            </a:pPr>
            <a:r>
              <a:rPr lang="sl-SI" sz="2000" dirty="0">
                <a:latin typeface="Bookman Old Style" panose="02050604050505020204" pitchFamily="18" charset="0"/>
              </a:rPr>
              <a:t>Na dno storža prilepimo zanko iz vrvice, da bomo lahko okrasek obesili.</a:t>
            </a:r>
          </a:p>
        </p:txBody>
      </p:sp>
      <p:pic>
        <p:nvPicPr>
          <p:cNvPr id="7" name="Picture 6" descr="These pom pom and pinecone ornaments are SO EASY! They're a great craft for both kids and adults and they end up looking surprisingly beautiful!">
            <a:extLst>
              <a:ext uri="{FF2B5EF4-FFF2-40B4-BE49-F238E27FC236}">
                <a16:creationId xmlns:a16="http://schemas.microsoft.com/office/drawing/2014/main" id="{2A445F42-2790-4EDB-9D7B-9BE9B2569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r="18931" b="2"/>
          <a:stretch/>
        </p:blipFill>
        <p:spPr bwMode="auto">
          <a:xfrm>
            <a:off x="5944506" y="2780694"/>
            <a:ext cx="2516823" cy="2223486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ese pom pom and pinecone ornaments are SO EASY! They're a great craft for both kids and adults and they end up looking surprisingly beautiful!">
            <a:extLst>
              <a:ext uri="{FF2B5EF4-FFF2-40B4-BE49-F238E27FC236}">
                <a16:creationId xmlns:a16="http://schemas.microsoft.com/office/drawing/2014/main" id="{D0164E49-5529-4F9D-AB88-B2FDCF252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r="26215"/>
          <a:stretch/>
        </p:blipFill>
        <p:spPr bwMode="auto">
          <a:xfrm>
            <a:off x="7333784" y="1512455"/>
            <a:ext cx="1770378" cy="1606229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se pom pom and pinecone ornaments are SO EASY! They're a great craft for both kids and adults and they end up looking surprisingly beautiful!">
            <a:extLst>
              <a:ext uri="{FF2B5EF4-FFF2-40B4-BE49-F238E27FC236}">
                <a16:creationId xmlns:a16="http://schemas.microsoft.com/office/drawing/2014/main" id="{E55EB55B-A6FB-4851-8A97-DEB3E2AE7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 r="7217" b="5"/>
          <a:stretch/>
        </p:blipFill>
        <p:spPr bwMode="auto">
          <a:xfrm>
            <a:off x="5664594" y="1252596"/>
            <a:ext cx="1669190" cy="1528098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4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C9FF6-E8AC-45F4-B755-FA96C6E4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Okraski iz storžev 2: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A356CA-E82E-46E2-A43B-31A093DB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14" y="1967369"/>
            <a:ext cx="4540939" cy="21855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Kaj potrebujemo?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Storže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Koščke papirja iz katerih naredimo kroglice ali majhne cofke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Vrvico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dirty="0">
                <a:latin typeface="Bookman Old Style" panose="02050604050505020204" pitchFamily="18" charset="0"/>
              </a:rPr>
              <a:t>Lepilo </a:t>
            </a:r>
          </a:p>
        </p:txBody>
      </p:sp>
      <p:pic>
        <p:nvPicPr>
          <p:cNvPr id="18434" name="Picture 2" descr="PINE CONE CHRISTMAS TREE CRAFT">
            <a:extLst>
              <a:ext uri="{FF2B5EF4-FFF2-40B4-BE49-F238E27FC236}">
                <a16:creationId xmlns:a16="http://schemas.microsoft.com/office/drawing/2014/main" id="{F79A144B-9F92-4F6A-98F8-D59B72F19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73" y="1774244"/>
            <a:ext cx="406241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76741"/>
      </p:ext>
    </p:extLst>
  </p:cSld>
  <p:clrMapOvr>
    <a:masterClrMapping/>
  </p:clrMapOvr>
</p:sld>
</file>

<file path=ppt/theme/theme1.xml><?xml version="1.0" encoding="utf-8"?>
<a:theme xmlns:a="http://schemas.openxmlformats.org/drawingml/2006/main" name="Holly Jolly by Slidesgo">
  <a:themeElements>
    <a:clrScheme name="Simple Light">
      <a:dk1>
        <a:srgbClr val="000000"/>
      </a:dk1>
      <a:lt1>
        <a:srgbClr val="F3F3F3"/>
      </a:lt1>
      <a:dk2>
        <a:srgbClr val="595959"/>
      </a:dk2>
      <a:lt2>
        <a:srgbClr val="D8D8D8"/>
      </a:lt2>
      <a:accent1>
        <a:srgbClr val="CCAA75"/>
      </a:accent1>
      <a:accent2>
        <a:srgbClr val="C14540"/>
      </a:accent2>
      <a:accent3>
        <a:srgbClr val="869D65"/>
      </a:accent3>
      <a:accent4>
        <a:srgbClr val="7A6446"/>
      </a:accent4>
      <a:accent5>
        <a:srgbClr val="742929"/>
      </a:accent5>
      <a:accent6>
        <a:srgbClr val="515E3E"/>
      </a:accent6>
      <a:hlink>
        <a:srgbClr val="C145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392</Words>
  <Application>Microsoft Office PowerPoint</Application>
  <PresentationFormat>Diaprojekcija na zaslonu (16:9)</PresentationFormat>
  <Paragraphs>50</Paragraphs>
  <Slides>15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Bookman Old Style</vt:lpstr>
      <vt:lpstr>Bigelow Rules</vt:lpstr>
      <vt:lpstr>Arial</vt:lpstr>
      <vt:lpstr>Dancing Script</vt:lpstr>
      <vt:lpstr>Holly Jolly by Slidesgo</vt:lpstr>
      <vt:lpstr>PowerPointova predstavitev</vt:lpstr>
      <vt:lpstr>Okrasek iz tetrapaka</vt:lpstr>
      <vt:lpstr>Okrasek iz tetrapaka – postopek:</vt:lpstr>
      <vt:lpstr>PowerPointova predstavitev</vt:lpstr>
      <vt:lpstr>PowerPointova predstavitev</vt:lpstr>
      <vt:lpstr>Okraski iz storžev</vt:lpstr>
      <vt:lpstr>Okraski iz storžev 1:</vt:lpstr>
      <vt:lpstr>Okraski iz storžev 1 – postopek:</vt:lpstr>
      <vt:lpstr>Okraski iz storžev 2:</vt:lpstr>
      <vt:lpstr>Okraski iz storžev 2 – postopek:</vt:lpstr>
      <vt:lpstr>Okraski iz zamaškov</vt:lpstr>
      <vt:lpstr>Snežak iz zamaškov:</vt:lpstr>
      <vt:lpstr>Snežak iz zamaškov – postopek:</vt:lpstr>
      <vt:lpstr>Še nekaj idej za okraske iz zamaškov</vt:lpstr>
      <vt:lpstr>Veliko veselja pri ustvarjanju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</dc:title>
  <dc:creator>Nika Pirjevec</dc:creator>
  <cp:lastModifiedBy>rok pirjevec</cp:lastModifiedBy>
  <cp:revision>7</cp:revision>
  <dcterms:modified xsi:type="dcterms:W3CDTF">2020-12-13T19:40:07Z</dcterms:modified>
  <cp:contentStatus/>
</cp:coreProperties>
</file>