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7"/>
  </p:notesMasterIdLst>
  <p:sldIdLst>
    <p:sldId id="256" r:id="rId2"/>
    <p:sldId id="264" r:id="rId3"/>
    <p:sldId id="270" r:id="rId4"/>
    <p:sldId id="271" r:id="rId5"/>
    <p:sldId id="272" r:id="rId6"/>
    <p:sldId id="288" r:id="rId7"/>
    <p:sldId id="289" r:id="rId8"/>
    <p:sldId id="290" r:id="rId9"/>
    <p:sldId id="291" r:id="rId10"/>
    <p:sldId id="292" r:id="rId11"/>
    <p:sldId id="298" r:id="rId12"/>
    <p:sldId id="301" r:id="rId13"/>
    <p:sldId id="302" r:id="rId14"/>
    <p:sldId id="303" r:id="rId15"/>
    <p:sldId id="269" r:id="rId16"/>
  </p:sldIdLst>
  <p:sldSz cx="9144000" cy="5143500" type="screen16x9"/>
  <p:notesSz cx="6858000" cy="9144000"/>
  <p:embeddedFontLst>
    <p:embeddedFont>
      <p:font typeface="Bigelow Rules" panose="020B0604020202020204" charset="0"/>
      <p:regular r:id="rId18"/>
    </p:embeddedFont>
    <p:embeddedFont>
      <p:font typeface="Bookman Old Style" panose="02050604050505020204" pitchFamily="18" charset="0"/>
      <p:regular r:id="rId19"/>
      <p:bold r:id="rId20"/>
      <p:italic r:id="rId21"/>
      <p:boldItalic r:id="rId22"/>
    </p:embeddedFont>
    <p:embeddedFont>
      <p:font typeface="Dancing Script" panose="020B0604020202020204" charset="-18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9D65"/>
    <a:srgbClr val="C14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E7B66-9D4D-4A6A-823A-EFE5CACF70F2}" v="4" dt="2020-12-03T17:08:35.203"/>
    <p1510:client id="{69C38FC6-57BC-45D1-BED7-2994B939D017}" v="261" dt="2020-12-03T09:37:16.349"/>
  </p1510:revLst>
</p1510:revInfo>
</file>

<file path=ppt/tableStyles.xml><?xml version="1.0" encoding="utf-8"?>
<a:tblStyleLst xmlns:a="http://schemas.openxmlformats.org/drawingml/2006/main" def="{A6FD2BF9-4FC6-402E-91D2-F571AAEB0C44}">
  <a:tblStyle styleId="{A6FD2BF9-4FC6-402E-91D2-F571AAEB0C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D59638-2963-4101-A80F-9FE138226802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1577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9cff48fe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9cff48fe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9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cff48fe2c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cff48fe2c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45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cff48fe2c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cff48fe2c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56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cff48fe2c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cff48fe2c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04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cff48fe2c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cff48fe2c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58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9cff48fe2c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9cff48fe2c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25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58150" y="263436"/>
            <a:ext cx="8321818" cy="4607766"/>
            <a:chOff x="458150" y="263436"/>
            <a:chExt cx="8321818" cy="4607766"/>
          </a:xfrm>
        </p:grpSpPr>
        <p:sp>
          <p:nvSpPr>
            <p:cNvPr id="10" name="Google Shape;10;p2"/>
            <p:cNvSpPr/>
            <p:nvPr/>
          </p:nvSpPr>
          <p:spPr>
            <a:xfrm>
              <a:off x="1763639" y="2552146"/>
              <a:ext cx="94448" cy="73019"/>
            </a:xfrm>
            <a:custGeom>
              <a:avLst/>
              <a:gdLst/>
              <a:ahLst/>
              <a:cxnLst/>
              <a:rect l="l" t="t" r="r" b="b"/>
              <a:pathLst>
                <a:path w="2909" h="2249" extrusionOk="0">
                  <a:moveTo>
                    <a:pt x="1429" y="0"/>
                  </a:moveTo>
                  <a:cubicBezTo>
                    <a:pt x="0" y="0"/>
                    <a:pt x="6" y="2248"/>
                    <a:pt x="1446" y="2248"/>
                  </a:cubicBezTo>
                  <a:cubicBezTo>
                    <a:pt x="2909" y="2248"/>
                    <a:pt x="2909" y="0"/>
                    <a:pt x="1446" y="0"/>
                  </a:cubicBezTo>
                  <a:cubicBezTo>
                    <a:pt x="1440" y="0"/>
                    <a:pt x="1434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647895" y="435968"/>
              <a:ext cx="93864" cy="73019"/>
            </a:xfrm>
            <a:custGeom>
              <a:avLst/>
              <a:gdLst/>
              <a:ahLst/>
              <a:cxnLst/>
              <a:rect l="l" t="t" r="r" b="b"/>
              <a:pathLst>
                <a:path w="2891" h="2249" extrusionOk="0">
                  <a:moveTo>
                    <a:pt x="1446" y="0"/>
                  </a:moveTo>
                  <a:cubicBezTo>
                    <a:pt x="0" y="0"/>
                    <a:pt x="0" y="2249"/>
                    <a:pt x="1446" y="2249"/>
                  </a:cubicBezTo>
                  <a:cubicBezTo>
                    <a:pt x="2891" y="2249"/>
                    <a:pt x="2891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37633" y="906942"/>
              <a:ext cx="93896" cy="73019"/>
            </a:xfrm>
            <a:custGeom>
              <a:avLst/>
              <a:gdLst/>
              <a:ahLst/>
              <a:cxnLst/>
              <a:rect l="l" t="t" r="r" b="b"/>
              <a:pathLst>
                <a:path w="2892" h="2249" extrusionOk="0">
                  <a:moveTo>
                    <a:pt x="1413" y="0"/>
                  </a:moveTo>
                  <a:cubicBezTo>
                    <a:pt x="1" y="0"/>
                    <a:pt x="12" y="2249"/>
                    <a:pt x="1446" y="2249"/>
                  </a:cubicBezTo>
                  <a:cubicBezTo>
                    <a:pt x="2891" y="2249"/>
                    <a:pt x="2891" y="1"/>
                    <a:pt x="1446" y="1"/>
                  </a:cubicBezTo>
                  <a:cubicBezTo>
                    <a:pt x="1435" y="0"/>
                    <a:pt x="1424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219194" y="4612165"/>
              <a:ext cx="93896" cy="73052"/>
            </a:xfrm>
            <a:custGeom>
              <a:avLst/>
              <a:gdLst/>
              <a:ahLst/>
              <a:cxnLst/>
              <a:rect l="l" t="t" r="r" b="b"/>
              <a:pathLst>
                <a:path w="2892" h="2250" extrusionOk="0">
                  <a:moveTo>
                    <a:pt x="1446" y="1"/>
                  </a:moveTo>
                  <a:cubicBezTo>
                    <a:pt x="1" y="1"/>
                    <a:pt x="1" y="2249"/>
                    <a:pt x="1446" y="2249"/>
                  </a:cubicBezTo>
                  <a:cubicBezTo>
                    <a:pt x="2891" y="2249"/>
                    <a:pt x="2891" y="1"/>
                    <a:pt x="1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81925" y="3678143"/>
              <a:ext cx="138019" cy="97857"/>
            </a:xfrm>
            <a:custGeom>
              <a:avLst/>
              <a:gdLst/>
              <a:ahLst/>
              <a:cxnLst/>
              <a:rect l="l" t="t" r="r" b="b"/>
              <a:pathLst>
                <a:path w="4251" h="3014" extrusionOk="0">
                  <a:moveTo>
                    <a:pt x="2061" y="1"/>
                  </a:moveTo>
                  <a:cubicBezTo>
                    <a:pt x="1729" y="1"/>
                    <a:pt x="1387" y="126"/>
                    <a:pt x="1081" y="424"/>
                  </a:cubicBezTo>
                  <a:cubicBezTo>
                    <a:pt x="0" y="1477"/>
                    <a:pt x="1028" y="3014"/>
                    <a:pt x="2184" y="3014"/>
                  </a:cubicBezTo>
                  <a:cubicBezTo>
                    <a:pt x="2517" y="3014"/>
                    <a:pt x="2861" y="2886"/>
                    <a:pt x="3168" y="2583"/>
                  </a:cubicBezTo>
                  <a:cubicBezTo>
                    <a:pt x="4250" y="1529"/>
                    <a:pt x="3219" y="1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57237" y="274088"/>
              <a:ext cx="101234" cy="73409"/>
            </a:xfrm>
            <a:custGeom>
              <a:avLst/>
              <a:gdLst/>
              <a:ahLst/>
              <a:cxnLst/>
              <a:rect l="l" t="t" r="r" b="b"/>
              <a:pathLst>
                <a:path w="3118" h="2261" extrusionOk="0">
                  <a:moveTo>
                    <a:pt x="1593" y="1"/>
                  </a:moveTo>
                  <a:cubicBezTo>
                    <a:pt x="1515" y="1"/>
                    <a:pt x="1433" y="9"/>
                    <a:pt x="1347" y="26"/>
                  </a:cubicBezTo>
                  <a:cubicBezTo>
                    <a:pt x="1" y="262"/>
                    <a:pt x="306" y="2261"/>
                    <a:pt x="1544" y="2261"/>
                  </a:cubicBezTo>
                  <a:cubicBezTo>
                    <a:pt x="1618" y="2261"/>
                    <a:pt x="1695" y="2254"/>
                    <a:pt x="1776" y="2239"/>
                  </a:cubicBezTo>
                  <a:cubicBezTo>
                    <a:pt x="3118" y="1987"/>
                    <a:pt x="2820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40905" y="1683387"/>
              <a:ext cx="141591" cy="98247"/>
            </a:xfrm>
            <a:custGeom>
              <a:avLst/>
              <a:gdLst/>
              <a:ahLst/>
              <a:cxnLst/>
              <a:rect l="l" t="t" r="r" b="b"/>
              <a:pathLst>
                <a:path w="4361" h="3026" extrusionOk="0">
                  <a:moveTo>
                    <a:pt x="2195" y="1"/>
                  </a:moveTo>
                  <a:cubicBezTo>
                    <a:pt x="873" y="1"/>
                    <a:pt x="0" y="1999"/>
                    <a:pt x="1438" y="2816"/>
                  </a:cubicBezTo>
                  <a:cubicBezTo>
                    <a:pt x="1689" y="2962"/>
                    <a:pt x="1936" y="3025"/>
                    <a:pt x="2170" y="3025"/>
                  </a:cubicBezTo>
                  <a:cubicBezTo>
                    <a:pt x="3483" y="3025"/>
                    <a:pt x="4361" y="1014"/>
                    <a:pt x="2937" y="211"/>
                  </a:cubicBezTo>
                  <a:cubicBezTo>
                    <a:pt x="2682" y="65"/>
                    <a:pt x="2431" y="1"/>
                    <a:pt x="2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005565" y="3269174"/>
              <a:ext cx="142110" cy="98799"/>
            </a:xfrm>
            <a:custGeom>
              <a:avLst/>
              <a:gdLst/>
              <a:ahLst/>
              <a:cxnLst/>
              <a:rect l="l" t="t" r="r" b="b"/>
              <a:pathLst>
                <a:path w="4377" h="3043" extrusionOk="0">
                  <a:moveTo>
                    <a:pt x="2210" y="0"/>
                  </a:moveTo>
                  <a:cubicBezTo>
                    <a:pt x="882" y="0"/>
                    <a:pt x="1" y="2007"/>
                    <a:pt x="1442" y="2826"/>
                  </a:cubicBezTo>
                  <a:cubicBezTo>
                    <a:pt x="1699" y="2977"/>
                    <a:pt x="1953" y="3043"/>
                    <a:pt x="2191" y="3043"/>
                  </a:cubicBezTo>
                  <a:cubicBezTo>
                    <a:pt x="3509" y="3043"/>
                    <a:pt x="4377" y="1035"/>
                    <a:pt x="2941" y="204"/>
                  </a:cubicBezTo>
                  <a:cubicBezTo>
                    <a:pt x="2690" y="62"/>
                    <a:pt x="2443" y="0"/>
                    <a:pt x="2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2812" y="1189378"/>
              <a:ext cx="94903" cy="73052"/>
            </a:xfrm>
            <a:custGeom>
              <a:avLst/>
              <a:gdLst/>
              <a:ahLst/>
              <a:cxnLst/>
              <a:rect l="l" t="t" r="r" b="b"/>
              <a:pathLst>
                <a:path w="2923" h="2250" extrusionOk="0">
                  <a:moveTo>
                    <a:pt x="1477" y="0"/>
                  </a:moveTo>
                  <a:cubicBezTo>
                    <a:pt x="31" y="0"/>
                    <a:pt x="1" y="2231"/>
                    <a:pt x="1458" y="2248"/>
                  </a:cubicBezTo>
                  <a:cubicBezTo>
                    <a:pt x="1475" y="2249"/>
                    <a:pt x="1492" y="2249"/>
                    <a:pt x="1508" y="2249"/>
                  </a:cubicBezTo>
                  <a:cubicBezTo>
                    <a:pt x="2922" y="2249"/>
                    <a:pt x="2922" y="18"/>
                    <a:pt x="1494" y="0"/>
                  </a:cubicBezTo>
                  <a:cubicBezTo>
                    <a:pt x="1488" y="0"/>
                    <a:pt x="1482" y="0"/>
                    <a:pt x="1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93967" y="263436"/>
              <a:ext cx="109448" cy="94740"/>
            </a:xfrm>
            <a:custGeom>
              <a:avLst/>
              <a:gdLst/>
              <a:ahLst/>
              <a:cxnLst/>
              <a:rect l="l" t="t" r="r" b="b"/>
              <a:pathLst>
                <a:path w="3371" h="2918" extrusionOk="0">
                  <a:moveTo>
                    <a:pt x="1740" y="0"/>
                  </a:moveTo>
                  <a:cubicBezTo>
                    <a:pt x="881" y="0"/>
                    <a:pt x="0" y="654"/>
                    <a:pt x="204" y="1746"/>
                  </a:cubicBezTo>
                  <a:cubicBezTo>
                    <a:pt x="357" y="2556"/>
                    <a:pt x="988" y="2918"/>
                    <a:pt x="1631" y="2918"/>
                  </a:cubicBezTo>
                  <a:cubicBezTo>
                    <a:pt x="2490" y="2918"/>
                    <a:pt x="3370" y="2274"/>
                    <a:pt x="3166" y="1193"/>
                  </a:cubicBezTo>
                  <a:cubicBezTo>
                    <a:pt x="3013" y="367"/>
                    <a:pt x="2383" y="0"/>
                    <a:pt x="1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39254" y="1369961"/>
              <a:ext cx="140714" cy="98182"/>
            </a:xfrm>
            <a:custGeom>
              <a:avLst/>
              <a:gdLst/>
              <a:ahLst/>
              <a:cxnLst/>
              <a:rect l="l" t="t" r="r" b="b"/>
              <a:pathLst>
                <a:path w="4334" h="3024" extrusionOk="0">
                  <a:moveTo>
                    <a:pt x="2136" y="1"/>
                  </a:moveTo>
                  <a:cubicBezTo>
                    <a:pt x="1855" y="1"/>
                    <a:pt x="1559" y="90"/>
                    <a:pt x="1269" y="299"/>
                  </a:cubicBezTo>
                  <a:cubicBezTo>
                    <a:pt x="0" y="1232"/>
                    <a:pt x="937" y="3024"/>
                    <a:pt x="2178" y="3024"/>
                  </a:cubicBezTo>
                  <a:cubicBezTo>
                    <a:pt x="2456" y="3024"/>
                    <a:pt x="2749" y="2934"/>
                    <a:pt x="3035" y="2726"/>
                  </a:cubicBezTo>
                  <a:cubicBezTo>
                    <a:pt x="4333" y="1792"/>
                    <a:pt x="3391" y="1"/>
                    <a:pt x="2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55907" y="3985065"/>
              <a:ext cx="128734" cy="98019"/>
            </a:xfrm>
            <a:custGeom>
              <a:avLst/>
              <a:gdLst/>
              <a:ahLst/>
              <a:cxnLst/>
              <a:rect l="l" t="t" r="r" b="b"/>
              <a:pathLst>
                <a:path w="3965" h="3019" extrusionOk="0">
                  <a:moveTo>
                    <a:pt x="1985" y="0"/>
                  </a:moveTo>
                  <a:cubicBezTo>
                    <a:pt x="1963" y="0"/>
                    <a:pt x="1940" y="1"/>
                    <a:pt x="1917" y="1"/>
                  </a:cubicBezTo>
                  <a:cubicBezTo>
                    <a:pt x="1" y="89"/>
                    <a:pt x="111" y="3019"/>
                    <a:pt x="1959" y="3019"/>
                  </a:cubicBezTo>
                  <a:cubicBezTo>
                    <a:pt x="1986" y="3019"/>
                    <a:pt x="2014" y="3018"/>
                    <a:pt x="2042" y="3017"/>
                  </a:cubicBezTo>
                  <a:cubicBezTo>
                    <a:pt x="3964" y="2946"/>
                    <a:pt x="3865" y="0"/>
                    <a:pt x="19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36695" y="4244893"/>
              <a:ext cx="125747" cy="97954"/>
            </a:xfrm>
            <a:custGeom>
              <a:avLst/>
              <a:gdLst/>
              <a:ahLst/>
              <a:cxnLst/>
              <a:rect l="l" t="t" r="r" b="b"/>
              <a:pathLst>
                <a:path w="3873" h="3017" extrusionOk="0">
                  <a:moveTo>
                    <a:pt x="1928" y="1"/>
                  </a:moveTo>
                  <a:cubicBezTo>
                    <a:pt x="1" y="1"/>
                    <a:pt x="1" y="3016"/>
                    <a:pt x="1928" y="3016"/>
                  </a:cubicBezTo>
                  <a:cubicBezTo>
                    <a:pt x="3873" y="3016"/>
                    <a:pt x="3873" y="1"/>
                    <a:pt x="1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563813" y="1300788"/>
              <a:ext cx="163290" cy="163460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74527" y="2133325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2361315" y="3202438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44627" y="526050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5980740" y="1886688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9893130">
              <a:off x="536156" y="303146"/>
              <a:ext cx="163330" cy="163432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7443246">
              <a:off x="6157118" y="4675993"/>
              <a:ext cx="163237" cy="163494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8150" y="4212138"/>
              <a:ext cx="163290" cy="163460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2526711">
              <a:off x="2418286" y="4566963"/>
              <a:ext cx="163266" cy="163517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2526711">
              <a:off x="6081836" y="3236813"/>
              <a:ext cx="163266" cy="163517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16300" y="502988"/>
              <a:ext cx="163290" cy="163460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2867110">
              <a:off x="8174091" y="2197646"/>
              <a:ext cx="163251" cy="163345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8350227" y="393488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24052" y="4361875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2798064" y="1143000"/>
            <a:ext cx="3090600" cy="27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4398264" y="3648456"/>
            <a:ext cx="1490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2"/>
          </p:nvPr>
        </p:nvSpPr>
        <p:spPr>
          <a:xfrm>
            <a:off x="3337560" y="914400"/>
            <a:ext cx="1243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271016" y="539496"/>
            <a:ext cx="6602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ubTitle" idx="1"/>
          </p:nvPr>
        </p:nvSpPr>
        <p:spPr>
          <a:xfrm>
            <a:off x="713232" y="2121408"/>
            <a:ext cx="7717500" cy="21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9" name="Google Shape;59;p4"/>
          <p:cNvGrpSpPr/>
          <p:nvPr/>
        </p:nvGrpSpPr>
        <p:grpSpPr>
          <a:xfrm>
            <a:off x="240434" y="132647"/>
            <a:ext cx="8464443" cy="4924912"/>
            <a:chOff x="240434" y="132647"/>
            <a:chExt cx="8464443" cy="4924912"/>
          </a:xfrm>
        </p:grpSpPr>
        <p:grpSp>
          <p:nvGrpSpPr>
            <p:cNvPr id="60" name="Google Shape;60;p4"/>
            <p:cNvGrpSpPr/>
            <p:nvPr/>
          </p:nvGrpSpPr>
          <p:grpSpPr>
            <a:xfrm>
              <a:off x="240434" y="4749125"/>
              <a:ext cx="8448640" cy="308434"/>
              <a:chOff x="240434" y="4749125"/>
              <a:chExt cx="8448640" cy="308434"/>
            </a:xfrm>
          </p:grpSpPr>
          <p:sp>
            <p:nvSpPr>
              <p:cNvPr id="61" name="Google Shape;61;p4"/>
              <p:cNvSpPr/>
              <p:nvPr/>
            </p:nvSpPr>
            <p:spPr>
              <a:xfrm rot="10800000">
                <a:off x="7191283" y="4809163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rgbClr val="869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rot="10800000">
                <a:off x="2920651" y="4963252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 rot="10800000">
                <a:off x="8579443" y="4798338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 rot="10800000">
                <a:off x="5036470" y="48526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 flipH="1">
                <a:off x="156391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610706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 rot="10800000">
                <a:off x="3737250" y="477762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869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 rot="9348928">
                <a:off x="266721" y="4777599"/>
                <a:ext cx="163286" cy="163534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 rot="8668247">
                <a:off x="7942850" y="4861840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4"/>
            <p:cNvGrpSpPr/>
            <p:nvPr/>
          </p:nvGrpSpPr>
          <p:grpSpPr>
            <a:xfrm>
              <a:off x="250193" y="132647"/>
              <a:ext cx="8454683" cy="376075"/>
              <a:chOff x="250193" y="132647"/>
              <a:chExt cx="8454683" cy="376075"/>
            </a:xfrm>
          </p:grpSpPr>
          <p:sp>
            <p:nvSpPr>
              <p:cNvPr id="71" name="Google Shape;71;p4"/>
              <p:cNvSpPr/>
              <p:nvPr/>
            </p:nvSpPr>
            <p:spPr>
              <a:xfrm>
                <a:off x="6461917" y="132647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250193" y="352230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4327046" y="2979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rgbClr val="869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2199880" y="363021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3099715" y="194463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 rot="10800000">
                <a:off x="1137850" y="21027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869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 flipH="1">
                <a:off x="7402765" y="1944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rgbClr val="869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5719938" y="312988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 rot="8668247">
                <a:off x="8509212" y="313003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2002536" y="1545336"/>
            <a:ext cx="5139000" cy="20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56" name="Google Shape;156;p8"/>
          <p:cNvGrpSpPr/>
          <p:nvPr/>
        </p:nvGrpSpPr>
        <p:grpSpPr>
          <a:xfrm>
            <a:off x="184015" y="205395"/>
            <a:ext cx="8771016" cy="4835372"/>
            <a:chOff x="184015" y="205395"/>
            <a:chExt cx="8771016" cy="4835372"/>
          </a:xfrm>
        </p:grpSpPr>
        <p:sp>
          <p:nvSpPr>
            <p:cNvPr id="157" name="Google Shape;157;p8"/>
            <p:cNvSpPr/>
            <p:nvPr/>
          </p:nvSpPr>
          <p:spPr>
            <a:xfrm flipH="1">
              <a:off x="1931377" y="205395"/>
              <a:ext cx="103799" cy="73149"/>
            </a:xfrm>
            <a:custGeom>
              <a:avLst/>
              <a:gdLst/>
              <a:ahLst/>
              <a:cxnLst/>
              <a:rect l="l" t="t" r="r" b="b"/>
              <a:pathLst>
                <a:path w="3197" h="2253" extrusionOk="0">
                  <a:moveTo>
                    <a:pt x="1537" y="0"/>
                  </a:moveTo>
                  <a:cubicBezTo>
                    <a:pt x="1290" y="0"/>
                    <a:pt x="1034" y="93"/>
                    <a:pt x="806" y="313"/>
                  </a:cubicBezTo>
                  <a:cubicBezTo>
                    <a:pt x="1" y="1105"/>
                    <a:pt x="773" y="2252"/>
                    <a:pt x="1642" y="2252"/>
                  </a:cubicBezTo>
                  <a:cubicBezTo>
                    <a:pt x="1890" y="2252"/>
                    <a:pt x="2146" y="2159"/>
                    <a:pt x="2376" y="1937"/>
                  </a:cubicBezTo>
                  <a:cubicBezTo>
                    <a:pt x="3197" y="1158"/>
                    <a:pt x="2413" y="0"/>
                    <a:pt x="1537" y="0"/>
                  </a:cubicBezTo>
                  <a:close/>
                </a:path>
              </a:pathLst>
            </a:custGeom>
            <a:solidFill>
              <a:srgbClr val="869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 rot="10800000" flipH="1">
              <a:off x="1837469" y="4760970"/>
              <a:ext cx="93896" cy="73052"/>
            </a:xfrm>
            <a:custGeom>
              <a:avLst/>
              <a:gdLst/>
              <a:ahLst/>
              <a:cxnLst/>
              <a:rect l="l" t="t" r="r" b="b"/>
              <a:pathLst>
                <a:path w="2892" h="2250" extrusionOk="0">
                  <a:moveTo>
                    <a:pt x="1446" y="1"/>
                  </a:moveTo>
                  <a:cubicBezTo>
                    <a:pt x="1" y="1"/>
                    <a:pt x="1" y="2249"/>
                    <a:pt x="1446" y="2249"/>
                  </a:cubicBezTo>
                  <a:cubicBezTo>
                    <a:pt x="2891" y="2249"/>
                    <a:pt x="2891" y="1"/>
                    <a:pt x="1446" y="1"/>
                  </a:cubicBezTo>
                  <a:close/>
                </a:path>
              </a:pathLst>
            </a:custGeom>
            <a:solidFill>
              <a:srgbClr val="CC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8645754" y="1924061"/>
              <a:ext cx="140714" cy="98182"/>
            </a:xfrm>
            <a:custGeom>
              <a:avLst/>
              <a:gdLst/>
              <a:ahLst/>
              <a:cxnLst/>
              <a:rect l="l" t="t" r="r" b="b"/>
              <a:pathLst>
                <a:path w="4334" h="3024" extrusionOk="0">
                  <a:moveTo>
                    <a:pt x="2136" y="1"/>
                  </a:moveTo>
                  <a:cubicBezTo>
                    <a:pt x="1855" y="1"/>
                    <a:pt x="1559" y="90"/>
                    <a:pt x="1269" y="299"/>
                  </a:cubicBezTo>
                  <a:cubicBezTo>
                    <a:pt x="0" y="1232"/>
                    <a:pt x="937" y="3024"/>
                    <a:pt x="2178" y="3024"/>
                  </a:cubicBezTo>
                  <a:cubicBezTo>
                    <a:pt x="2456" y="3024"/>
                    <a:pt x="2749" y="2934"/>
                    <a:pt x="3035" y="2726"/>
                  </a:cubicBezTo>
                  <a:cubicBezTo>
                    <a:pt x="4333" y="1792"/>
                    <a:pt x="3391" y="1"/>
                    <a:pt x="2136" y="1"/>
                  </a:cubicBezTo>
                  <a:close/>
                </a:path>
              </a:pathLst>
            </a:custGeom>
            <a:solidFill>
              <a:srgbClr val="869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184015" y="1954113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rgbClr val="C1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6223777" y="4748763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rgbClr val="CC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 flipH="1">
              <a:off x="2719652" y="4714013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rgbClr val="C1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 flipH="1">
              <a:off x="8623477" y="264025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rgbClr val="CC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 rot="1280466">
              <a:off x="8767616" y="4715804"/>
              <a:ext cx="163266" cy="163365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rgbClr val="C1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 rot="-9519534">
              <a:off x="5597616" y="251192"/>
              <a:ext cx="163266" cy="163365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rgbClr val="C1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 rot="-9519534">
              <a:off x="241078" y="296742"/>
              <a:ext cx="163266" cy="163365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rgbClr val="CC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 rot="1280466">
              <a:off x="237466" y="4651067"/>
              <a:ext cx="163266" cy="163365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rgbClr val="869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8"/>
          <p:cNvGrpSpPr/>
          <p:nvPr/>
        </p:nvGrpSpPr>
        <p:grpSpPr>
          <a:xfrm>
            <a:off x="1106937" y="779513"/>
            <a:ext cx="7089271" cy="3521273"/>
            <a:chOff x="1106937" y="779513"/>
            <a:chExt cx="7089271" cy="3521273"/>
          </a:xfrm>
        </p:grpSpPr>
        <p:sp>
          <p:nvSpPr>
            <p:cNvPr id="169" name="Google Shape;169;p8"/>
            <p:cNvSpPr/>
            <p:nvPr/>
          </p:nvSpPr>
          <p:spPr>
            <a:xfrm>
              <a:off x="5817433" y="948942"/>
              <a:ext cx="93896" cy="73019"/>
            </a:xfrm>
            <a:custGeom>
              <a:avLst/>
              <a:gdLst/>
              <a:ahLst/>
              <a:cxnLst/>
              <a:rect l="l" t="t" r="r" b="b"/>
              <a:pathLst>
                <a:path w="2892" h="2249" extrusionOk="0">
                  <a:moveTo>
                    <a:pt x="1413" y="0"/>
                  </a:moveTo>
                  <a:cubicBezTo>
                    <a:pt x="1" y="0"/>
                    <a:pt x="12" y="2249"/>
                    <a:pt x="1446" y="2249"/>
                  </a:cubicBezTo>
                  <a:cubicBezTo>
                    <a:pt x="2891" y="2249"/>
                    <a:pt x="2891" y="1"/>
                    <a:pt x="1446" y="1"/>
                  </a:cubicBezTo>
                  <a:cubicBezTo>
                    <a:pt x="1435" y="0"/>
                    <a:pt x="1424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1542625" y="3635181"/>
              <a:ext cx="138019" cy="97857"/>
            </a:xfrm>
            <a:custGeom>
              <a:avLst/>
              <a:gdLst/>
              <a:ahLst/>
              <a:cxnLst/>
              <a:rect l="l" t="t" r="r" b="b"/>
              <a:pathLst>
                <a:path w="4251" h="3014" extrusionOk="0">
                  <a:moveTo>
                    <a:pt x="2061" y="1"/>
                  </a:moveTo>
                  <a:cubicBezTo>
                    <a:pt x="1729" y="1"/>
                    <a:pt x="1387" y="126"/>
                    <a:pt x="1081" y="424"/>
                  </a:cubicBezTo>
                  <a:cubicBezTo>
                    <a:pt x="0" y="1477"/>
                    <a:pt x="1028" y="3014"/>
                    <a:pt x="2184" y="3014"/>
                  </a:cubicBezTo>
                  <a:cubicBezTo>
                    <a:pt x="2517" y="3014"/>
                    <a:pt x="2861" y="2886"/>
                    <a:pt x="3168" y="2583"/>
                  </a:cubicBezTo>
                  <a:cubicBezTo>
                    <a:pt x="4250" y="1529"/>
                    <a:pt x="3219" y="1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640555" y="4154787"/>
              <a:ext cx="141591" cy="98247"/>
            </a:xfrm>
            <a:custGeom>
              <a:avLst/>
              <a:gdLst/>
              <a:ahLst/>
              <a:cxnLst/>
              <a:rect l="l" t="t" r="r" b="b"/>
              <a:pathLst>
                <a:path w="4361" h="3026" extrusionOk="0">
                  <a:moveTo>
                    <a:pt x="2195" y="1"/>
                  </a:moveTo>
                  <a:cubicBezTo>
                    <a:pt x="873" y="1"/>
                    <a:pt x="0" y="1999"/>
                    <a:pt x="1438" y="2816"/>
                  </a:cubicBezTo>
                  <a:cubicBezTo>
                    <a:pt x="1689" y="2962"/>
                    <a:pt x="1936" y="3025"/>
                    <a:pt x="2170" y="3025"/>
                  </a:cubicBezTo>
                  <a:cubicBezTo>
                    <a:pt x="3483" y="3025"/>
                    <a:pt x="4361" y="1014"/>
                    <a:pt x="2937" y="211"/>
                  </a:cubicBezTo>
                  <a:cubicBezTo>
                    <a:pt x="2682" y="65"/>
                    <a:pt x="2431" y="1"/>
                    <a:pt x="2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1106937" y="1182353"/>
              <a:ext cx="94903" cy="73052"/>
            </a:xfrm>
            <a:custGeom>
              <a:avLst/>
              <a:gdLst/>
              <a:ahLst/>
              <a:cxnLst/>
              <a:rect l="l" t="t" r="r" b="b"/>
              <a:pathLst>
                <a:path w="2923" h="2250" extrusionOk="0">
                  <a:moveTo>
                    <a:pt x="1477" y="0"/>
                  </a:moveTo>
                  <a:cubicBezTo>
                    <a:pt x="31" y="0"/>
                    <a:pt x="1" y="2231"/>
                    <a:pt x="1458" y="2248"/>
                  </a:cubicBezTo>
                  <a:cubicBezTo>
                    <a:pt x="1475" y="2249"/>
                    <a:pt x="1492" y="2249"/>
                    <a:pt x="1508" y="2249"/>
                  </a:cubicBezTo>
                  <a:cubicBezTo>
                    <a:pt x="2922" y="2249"/>
                    <a:pt x="2922" y="18"/>
                    <a:pt x="1494" y="0"/>
                  </a:cubicBezTo>
                  <a:cubicBezTo>
                    <a:pt x="1488" y="0"/>
                    <a:pt x="1482" y="0"/>
                    <a:pt x="1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6874637" y="1089387"/>
              <a:ext cx="125747" cy="97922"/>
            </a:xfrm>
            <a:custGeom>
              <a:avLst/>
              <a:gdLst/>
              <a:ahLst/>
              <a:cxnLst/>
              <a:rect l="l" t="t" r="r" b="b"/>
              <a:pathLst>
                <a:path w="3873" h="3016" extrusionOk="0">
                  <a:moveTo>
                    <a:pt x="1927" y="0"/>
                  </a:moveTo>
                  <a:cubicBezTo>
                    <a:pt x="0" y="0"/>
                    <a:pt x="0" y="3016"/>
                    <a:pt x="1927" y="3016"/>
                  </a:cubicBezTo>
                  <a:cubicBezTo>
                    <a:pt x="3872" y="3016"/>
                    <a:pt x="3872" y="0"/>
                    <a:pt x="19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060638" y="4154766"/>
              <a:ext cx="93864" cy="73019"/>
            </a:xfrm>
            <a:custGeom>
              <a:avLst/>
              <a:gdLst/>
              <a:ahLst/>
              <a:cxnLst/>
              <a:rect l="l" t="t" r="r" b="b"/>
              <a:pathLst>
                <a:path w="2891" h="2249" extrusionOk="0">
                  <a:moveTo>
                    <a:pt x="1446" y="0"/>
                  </a:moveTo>
                  <a:cubicBezTo>
                    <a:pt x="0" y="0"/>
                    <a:pt x="0" y="2248"/>
                    <a:pt x="1446" y="2248"/>
                  </a:cubicBezTo>
                  <a:cubicBezTo>
                    <a:pt x="2891" y="2248"/>
                    <a:pt x="2891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5370988" y="4227766"/>
              <a:ext cx="93864" cy="73019"/>
            </a:xfrm>
            <a:custGeom>
              <a:avLst/>
              <a:gdLst/>
              <a:ahLst/>
              <a:cxnLst/>
              <a:rect l="l" t="t" r="r" b="b"/>
              <a:pathLst>
                <a:path w="2891" h="2249" extrusionOk="0">
                  <a:moveTo>
                    <a:pt x="1446" y="0"/>
                  </a:moveTo>
                  <a:cubicBezTo>
                    <a:pt x="0" y="0"/>
                    <a:pt x="0" y="2248"/>
                    <a:pt x="1446" y="2248"/>
                  </a:cubicBezTo>
                  <a:cubicBezTo>
                    <a:pt x="2891" y="2248"/>
                    <a:pt x="2891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4265512" y="809037"/>
              <a:ext cx="125747" cy="97922"/>
            </a:xfrm>
            <a:custGeom>
              <a:avLst/>
              <a:gdLst/>
              <a:ahLst/>
              <a:cxnLst/>
              <a:rect l="l" t="t" r="r" b="b"/>
              <a:pathLst>
                <a:path w="3873" h="3016" extrusionOk="0">
                  <a:moveTo>
                    <a:pt x="1927" y="0"/>
                  </a:moveTo>
                  <a:cubicBezTo>
                    <a:pt x="0" y="0"/>
                    <a:pt x="0" y="3016"/>
                    <a:pt x="1927" y="3016"/>
                  </a:cubicBezTo>
                  <a:cubicBezTo>
                    <a:pt x="3872" y="3016"/>
                    <a:pt x="3872" y="0"/>
                    <a:pt x="19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8070462" y="936499"/>
              <a:ext cx="125747" cy="97922"/>
            </a:xfrm>
            <a:custGeom>
              <a:avLst/>
              <a:gdLst/>
              <a:ahLst/>
              <a:cxnLst/>
              <a:rect l="l" t="t" r="r" b="b"/>
              <a:pathLst>
                <a:path w="3873" h="3016" extrusionOk="0">
                  <a:moveTo>
                    <a:pt x="1927" y="0"/>
                  </a:moveTo>
                  <a:cubicBezTo>
                    <a:pt x="0" y="0"/>
                    <a:pt x="0" y="3016"/>
                    <a:pt x="1927" y="3016"/>
                  </a:cubicBezTo>
                  <a:cubicBezTo>
                    <a:pt x="3872" y="3016"/>
                    <a:pt x="3872" y="0"/>
                    <a:pt x="1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369165" y="779513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6512725" y="3766938"/>
              <a:ext cx="163290" cy="163460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3"/>
          <p:cNvGrpSpPr/>
          <p:nvPr/>
        </p:nvGrpSpPr>
        <p:grpSpPr>
          <a:xfrm>
            <a:off x="240434" y="132647"/>
            <a:ext cx="8464443" cy="4924912"/>
            <a:chOff x="240434" y="132647"/>
            <a:chExt cx="8464443" cy="4924912"/>
          </a:xfrm>
        </p:grpSpPr>
        <p:grpSp>
          <p:nvGrpSpPr>
            <p:cNvPr id="231" name="Google Shape;231;p13"/>
            <p:cNvGrpSpPr/>
            <p:nvPr/>
          </p:nvGrpSpPr>
          <p:grpSpPr>
            <a:xfrm>
              <a:off x="240434" y="4749125"/>
              <a:ext cx="8448640" cy="308434"/>
              <a:chOff x="240434" y="4749125"/>
              <a:chExt cx="8448640" cy="308434"/>
            </a:xfrm>
          </p:grpSpPr>
          <p:sp>
            <p:nvSpPr>
              <p:cNvPr id="232" name="Google Shape;232;p13"/>
              <p:cNvSpPr/>
              <p:nvPr/>
            </p:nvSpPr>
            <p:spPr>
              <a:xfrm rot="10800000">
                <a:off x="7191283" y="4809163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3"/>
              <p:cNvSpPr/>
              <p:nvPr/>
            </p:nvSpPr>
            <p:spPr>
              <a:xfrm rot="10800000">
                <a:off x="2920651" y="4963252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3"/>
              <p:cNvSpPr/>
              <p:nvPr/>
            </p:nvSpPr>
            <p:spPr>
              <a:xfrm rot="10800000">
                <a:off x="8579443" y="4798338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3"/>
              <p:cNvSpPr/>
              <p:nvPr/>
            </p:nvSpPr>
            <p:spPr>
              <a:xfrm rot="10800000">
                <a:off x="5036470" y="48526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3"/>
              <p:cNvSpPr/>
              <p:nvPr/>
            </p:nvSpPr>
            <p:spPr>
              <a:xfrm flipH="1">
                <a:off x="156391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3"/>
              <p:cNvSpPr/>
              <p:nvPr/>
            </p:nvSpPr>
            <p:spPr>
              <a:xfrm>
                <a:off x="610706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3"/>
              <p:cNvSpPr/>
              <p:nvPr/>
            </p:nvSpPr>
            <p:spPr>
              <a:xfrm rot="10800000">
                <a:off x="3737250" y="477762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3"/>
              <p:cNvSpPr/>
              <p:nvPr/>
            </p:nvSpPr>
            <p:spPr>
              <a:xfrm rot="9348928">
                <a:off x="266721" y="4777599"/>
                <a:ext cx="163286" cy="163534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3"/>
              <p:cNvSpPr/>
              <p:nvPr/>
            </p:nvSpPr>
            <p:spPr>
              <a:xfrm rot="8668247">
                <a:off x="7942850" y="4861840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" name="Google Shape;241;p13"/>
            <p:cNvGrpSpPr/>
            <p:nvPr/>
          </p:nvGrpSpPr>
          <p:grpSpPr>
            <a:xfrm>
              <a:off x="250193" y="132647"/>
              <a:ext cx="8454683" cy="376075"/>
              <a:chOff x="250193" y="132647"/>
              <a:chExt cx="8454683" cy="376075"/>
            </a:xfrm>
          </p:grpSpPr>
          <p:sp>
            <p:nvSpPr>
              <p:cNvPr id="242" name="Google Shape;242;p13"/>
              <p:cNvSpPr/>
              <p:nvPr/>
            </p:nvSpPr>
            <p:spPr>
              <a:xfrm>
                <a:off x="6461917" y="132647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3"/>
              <p:cNvSpPr/>
              <p:nvPr/>
            </p:nvSpPr>
            <p:spPr>
              <a:xfrm>
                <a:off x="250193" y="352230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3"/>
              <p:cNvSpPr/>
              <p:nvPr/>
            </p:nvSpPr>
            <p:spPr>
              <a:xfrm>
                <a:off x="4327046" y="2979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3"/>
              <p:cNvSpPr/>
              <p:nvPr/>
            </p:nvSpPr>
            <p:spPr>
              <a:xfrm>
                <a:off x="2199880" y="363021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3"/>
              <p:cNvSpPr/>
              <p:nvPr/>
            </p:nvSpPr>
            <p:spPr>
              <a:xfrm>
                <a:off x="3099715" y="194463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3"/>
              <p:cNvSpPr/>
              <p:nvPr/>
            </p:nvSpPr>
            <p:spPr>
              <a:xfrm rot="10800000">
                <a:off x="1137850" y="21027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3"/>
              <p:cNvSpPr/>
              <p:nvPr/>
            </p:nvSpPr>
            <p:spPr>
              <a:xfrm flipH="1">
                <a:off x="7402765" y="1944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3"/>
              <p:cNvSpPr/>
              <p:nvPr/>
            </p:nvSpPr>
            <p:spPr>
              <a:xfrm>
                <a:off x="5719938" y="312988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3"/>
              <p:cNvSpPr/>
              <p:nvPr/>
            </p:nvSpPr>
            <p:spPr>
              <a:xfrm rot="8668247">
                <a:off x="8509212" y="313003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1"/>
          <p:cNvSpPr txBox="1">
            <a:spLocks noGrp="1"/>
          </p:cNvSpPr>
          <p:nvPr>
            <p:ph type="title"/>
          </p:nvPr>
        </p:nvSpPr>
        <p:spPr>
          <a:xfrm>
            <a:off x="1270050" y="539500"/>
            <a:ext cx="66039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1"/>
          <p:cNvSpPr txBox="1">
            <a:spLocks noGrp="1"/>
          </p:cNvSpPr>
          <p:nvPr>
            <p:ph type="subTitle" idx="1"/>
          </p:nvPr>
        </p:nvSpPr>
        <p:spPr>
          <a:xfrm>
            <a:off x="713125" y="1206250"/>
            <a:ext cx="7717800" cy="3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AutoNum type="romanLcPeriod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AutoNum type="romanLcPeriod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10" name="Google Shape;410;p21"/>
          <p:cNvGrpSpPr/>
          <p:nvPr/>
        </p:nvGrpSpPr>
        <p:grpSpPr>
          <a:xfrm>
            <a:off x="240434" y="132647"/>
            <a:ext cx="8464443" cy="4924912"/>
            <a:chOff x="240434" y="132647"/>
            <a:chExt cx="8464443" cy="4924912"/>
          </a:xfrm>
        </p:grpSpPr>
        <p:grpSp>
          <p:nvGrpSpPr>
            <p:cNvPr id="411" name="Google Shape;411;p21"/>
            <p:cNvGrpSpPr/>
            <p:nvPr/>
          </p:nvGrpSpPr>
          <p:grpSpPr>
            <a:xfrm>
              <a:off x="240434" y="4749125"/>
              <a:ext cx="8448640" cy="308434"/>
              <a:chOff x="240434" y="4749125"/>
              <a:chExt cx="8448640" cy="308434"/>
            </a:xfrm>
          </p:grpSpPr>
          <p:sp>
            <p:nvSpPr>
              <p:cNvPr id="412" name="Google Shape;412;p21"/>
              <p:cNvSpPr/>
              <p:nvPr/>
            </p:nvSpPr>
            <p:spPr>
              <a:xfrm rot="10800000">
                <a:off x="7191283" y="4809163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1"/>
              <p:cNvSpPr/>
              <p:nvPr/>
            </p:nvSpPr>
            <p:spPr>
              <a:xfrm rot="10800000">
                <a:off x="2920651" y="4963252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1"/>
              <p:cNvSpPr/>
              <p:nvPr/>
            </p:nvSpPr>
            <p:spPr>
              <a:xfrm rot="10800000">
                <a:off x="8579443" y="4798338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1"/>
              <p:cNvSpPr/>
              <p:nvPr/>
            </p:nvSpPr>
            <p:spPr>
              <a:xfrm rot="10800000">
                <a:off x="5036470" y="48526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1"/>
              <p:cNvSpPr/>
              <p:nvPr/>
            </p:nvSpPr>
            <p:spPr>
              <a:xfrm flipH="1">
                <a:off x="156391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1"/>
              <p:cNvSpPr/>
              <p:nvPr/>
            </p:nvSpPr>
            <p:spPr>
              <a:xfrm>
                <a:off x="610706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1"/>
              <p:cNvSpPr/>
              <p:nvPr/>
            </p:nvSpPr>
            <p:spPr>
              <a:xfrm rot="10800000">
                <a:off x="3737250" y="477762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1"/>
              <p:cNvSpPr/>
              <p:nvPr/>
            </p:nvSpPr>
            <p:spPr>
              <a:xfrm rot="9348928">
                <a:off x="266721" y="4777599"/>
                <a:ext cx="163286" cy="163534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1"/>
              <p:cNvSpPr/>
              <p:nvPr/>
            </p:nvSpPr>
            <p:spPr>
              <a:xfrm rot="8668247">
                <a:off x="7942850" y="4861840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21"/>
            <p:cNvGrpSpPr/>
            <p:nvPr/>
          </p:nvGrpSpPr>
          <p:grpSpPr>
            <a:xfrm>
              <a:off x="250193" y="132647"/>
              <a:ext cx="8454683" cy="376075"/>
              <a:chOff x="250193" y="132647"/>
              <a:chExt cx="8454683" cy="376075"/>
            </a:xfrm>
          </p:grpSpPr>
          <p:sp>
            <p:nvSpPr>
              <p:cNvPr id="422" name="Google Shape;422;p21"/>
              <p:cNvSpPr/>
              <p:nvPr/>
            </p:nvSpPr>
            <p:spPr>
              <a:xfrm>
                <a:off x="6461917" y="132647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1"/>
              <p:cNvSpPr/>
              <p:nvPr/>
            </p:nvSpPr>
            <p:spPr>
              <a:xfrm>
                <a:off x="250193" y="352230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1"/>
              <p:cNvSpPr/>
              <p:nvPr/>
            </p:nvSpPr>
            <p:spPr>
              <a:xfrm>
                <a:off x="4327046" y="2979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1"/>
              <p:cNvSpPr/>
              <p:nvPr/>
            </p:nvSpPr>
            <p:spPr>
              <a:xfrm>
                <a:off x="2199880" y="363021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1"/>
              <p:cNvSpPr/>
              <p:nvPr/>
            </p:nvSpPr>
            <p:spPr>
              <a:xfrm>
                <a:off x="3099715" y="194463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1"/>
              <p:cNvSpPr/>
              <p:nvPr/>
            </p:nvSpPr>
            <p:spPr>
              <a:xfrm rot="10800000">
                <a:off x="1137850" y="21027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1"/>
              <p:cNvSpPr/>
              <p:nvPr/>
            </p:nvSpPr>
            <p:spPr>
              <a:xfrm flipH="1">
                <a:off x="7402765" y="1944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1"/>
              <p:cNvSpPr/>
              <p:nvPr/>
            </p:nvSpPr>
            <p:spPr>
              <a:xfrm>
                <a:off x="5719938" y="312988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1"/>
              <p:cNvSpPr/>
              <p:nvPr/>
            </p:nvSpPr>
            <p:spPr>
              <a:xfrm rot="8668247">
                <a:off x="8509212" y="313003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●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L="914400" lvl="1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○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■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●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○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■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●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○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Dancing Script"/>
              <a:buChar char="■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9" r:id="rId4"/>
    <p:sldLayoutId id="214748366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6983482F-7AC5-416E-8E41-FDF902715E13}"/>
              </a:ext>
            </a:extLst>
          </p:cNvPr>
          <p:cNvSpPr txBox="1">
            <a:spLocks/>
          </p:cNvSpPr>
          <p:nvPr/>
        </p:nvSpPr>
        <p:spPr>
          <a:xfrm>
            <a:off x="612975" y="1547550"/>
            <a:ext cx="7918050" cy="2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Bigelow Rules"/>
              <a:buNone/>
              <a:defRPr sz="106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gelow Rules"/>
              <a:buNone/>
              <a:defRPr sz="48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gelow Rules"/>
              <a:buNone/>
              <a:defRPr sz="48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gelow Rules"/>
              <a:buNone/>
              <a:defRPr sz="48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gelow Rules"/>
              <a:buNone/>
              <a:defRPr sz="48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gelow Rules"/>
              <a:buNone/>
              <a:defRPr sz="48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gelow Rules"/>
              <a:buNone/>
              <a:defRPr sz="48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gelow Rules"/>
              <a:buNone/>
              <a:defRPr sz="48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gelow Rules"/>
              <a:buNone/>
              <a:defRPr sz="48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9pPr>
          </a:lstStyle>
          <a:p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IZDELAVA</a:t>
            </a:r>
            <a:br>
              <a:rPr lang="sl-SI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NOVOLETNIH OKRASKOV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Okraski iz storžev 2 – postopek: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51" y="2233759"/>
            <a:ext cx="5428343" cy="1769849"/>
          </a:xfrm>
        </p:spPr>
        <p:txBody>
          <a:bodyPr/>
          <a:lstStyle/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Storž pobarvamo v zeleno (če želimo) in počakamo, da se posuši.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Storž prilepimo na plutovinast zamašek ali vato.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Nato ga okrasimo kot bi okrasili novoletno jelko. </a:t>
            </a:r>
          </a:p>
        </p:txBody>
      </p:sp>
      <p:pic>
        <p:nvPicPr>
          <p:cNvPr id="10" name="Picture 4" descr="PINE CONE CHRISTMAS TREE CRAFT - process">
            <a:extLst>
              <a:ext uri="{FF2B5EF4-FFF2-40B4-BE49-F238E27FC236}">
                <a16:creationId xmlns:a16="http://schemas.microsoft.com/office/drawing/2014/main" id="{A8F9DAC9-42E9-4EDC-82EA-18D28B531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9072" y="158729"/>
            <a:ext cx="1865050" cy="279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inecone-christmas-tree-kids-craft">
            <a:extLst>
              <a:ext uri="{FF2B5EF4-FFF2-40B4-BE49-F238E27FC236}">
                <a16:creationId xmlns:a16="http://schemas.microsoft.com/office/drawing/2014/main" id="{CB5EB483-861B-40BA-B9C8-2B13991BC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286" y="3013248"/>
            <a:ext cx="2640960" cy="19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5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Okraski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iz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zamaškov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93" name="Google Shape;893;p44"/>
          <p:cNvSpPr txBox="1">
            <a:spLocks noGrp="1"/>
          </p:cNvSpPr>
          <p:nvPr>
            <p:ph type="subTitle" idx="1"/>
          </p:nvPr>
        </p:nvSpPr>
        <p:spPr>
          <a:xfrm>
            <a:off x="713100" y="1264175"/>
            <a:ext cx="7717800" cy="854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Spoznali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bomo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način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izdelave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okraskov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iz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zamaškov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" name="Slika 8" descr="Okraski za novo leto 2018 z lastnimi rokami, izdelanimi iz papirja in  improviziranega materiala, lahko otroci izdelajo svoje roke">
            <a:extLst>
              <a:ext uri="{FF2B5EF4-FFF2-40B4-BE49-F238E27FC236}">
                <a16:creationId xmlns:a16="http://schemas.microsoft.com/office/drawing/2014/main" id="{30B124D8-33DB-4299-9558-13086C7BA7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10" y="1946507"/>
            <a:ext cx="2366645" cy="256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2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Snežak iz zamaškov: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82" y="1666410"/>
            <a:ext cx="4540939" cy="2185500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Kaj potrebujemo?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3 zamaške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Belo, črno in oranžno akrilno barvo/tempera barve/vodoodporne flomastre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Trakove iz blaga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Gumbe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Lepilo </a:t>
            </a:r>
          </a:p>
        </p:txBody>
      </p:sp>
      <p:pic>
        <p:nvPicPr>
          <p:cNvPr id="6" name="Slika 5" descr="Okraski za novo leto 2018 z lastnimi rokami, izdelanimi iz papirja in  improviziranega materiala, lahko otroci izdelajo svoje roke">
            <a:extLst>
              <a:ext uri="{FF2B5EF4-FFF2-40B4-BE49-F238E27FC236}">
                <a16:creationId xmlns:a16="http://schemas.microsoft.com/office/drawing/2014/main" id="{4C8CCC23-E9A2-4EA0-82A6-F0C420CE4E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249" y="1291590"/>
            <a:ext cx="2366645" cy="256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05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Snežak iz zamaškov – postopek: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811" y="1686825"/>
            <a:ext cx="8530378" cy="1769849"/>
          </a:xfrm>
        </p:spPr>
        <p:txBody>
          <a:bodyPr/>
          <a:lstStyle/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Najprej notranjost zamaškov prebarvajte z belo barvo v več plasteh. 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Zamaške na zadnji strani prilepite na trak iz blaga in na enem koncu naredite zanko. 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S tankim čopičem ali zobotrebcem snežaku narišite oči, usta, nos in gumbke. 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Iz traka iz blaga, lahko naredite še šal, na katerega prišijete ali prilepite gumbek.</a:t>
            </a:r>
          </a:p>
        </p:txBody>
      </p:sp>
    </p:spTree>
    <p:extLst>
      <p:ext uri="{BB962C8B-B14F-4D97-AF65-F5344CB8AC3E}">
        <p14:creationId xmlns:p14="http://schemas.microsoft.com/office/powerpoint/2010/main" val="313612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C26CF2-4FAF-4544-A951-75F81A5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Še nekaj idej za okraske iz zamaškov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31C3E0A-DE60-4A5D-A131-BDC7B1FBDD4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3" y="1295461"/>
            <a:ext cx="1701244" cy="255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572FA9E-0439-4973-A2FE-B2AE195757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75" y="1305064"/>
            <a:ext cx="1701244" cy="25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3D3D7D2-DBFC-422A-B7C0-C09F7AFF1C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061029"/>
            <a:ext cx="2650804" cy="25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733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49"/>
          <p:cNvSpPr txBox="1">
            <a:spLocks noGrp="1"/>
          </p:cNvSpPr>
          <p:nvPr>
            <p:ph type="title"/>
          </p:nvPr>
        </p:nvSpPr>
        <p:spPr>
          <a:xfrm>
            <a:off x="2050316" y="1641810"/>
            <a:ext cx="5139000" cy="20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accent1"/>
                </a:solidFill>
              </a:rPr>
              <a:t>V</a:t>
            </a:r>
            <a:r>
              <a:rPr lang="sl-SI" dirty="0">
                <a:solidFill>
                  <a:srgbClr val="C14540"/>
                </a:solidFill>
              </a:rPr>
              <a:t>e</a:t>
            </a:r>
            <a:r>
              <a:rPr lang="sl-SI" dirty="0">
                <a:solidFill>
                  <a:srgbClr val="869D65"/>
                </a:solidFill>
              </a:rPr>
              <a:t>l</a:t>
            </a:r>
            <a:r>
              <a:rPr lang="sl-SI" dirty="0">
                <a:solidFill>
                  <a:schemeClr val="accent1"/>
                </a:solidFill>
              </a:rPr>
              <a:t>i</a:t>
            </a:r>
            <a:r>
              <a:rPr lang="sl-SI" dirty="0">
                <a:solidFill>
                  <a:srgbClr val="C14540"/>
                </a:solidFill>
              </a:rPr>
              <a:t>k</a:t>
            </a:r>
            <a:r>
              <a:rPr lang="sl-SI" dirty="0">
                <a:solidFill>
                  <a:srgbClr val="869D65"/>
                </a:solidFill>
              </a:rPr>
              <a:t>o</a:t>
            </a:r>
            <a:r>
              <a:rPr lang="sl-SI" dirty="0">
                <a:solidFill>
                  <a:schemeClr val="accent1"/>
                </a:solidFill>
              </a:rPr>
              <a:t> v</a:t>
            </a:r>
            <a:r>
              <a:rPr lang="sl-SI" dirty="0">
                <a:solidFill>
                  <a:srgbClr val="C14540"/>
                </a:solidFill>
              </a:rPr>
              <a:t>e</a:t>
            </a:r>
            <a:r>
              <a:rPr lang="sl-SI" dirty="0">
                <a:solidFill>
                  <a:srgbClr val="869D65"/>
                </a:solidFill>
              </a:rPr>
              <a:t>s</a:t>
            </a:r>
            <a:r>
              <a:rPr lang="sl-SI" dirty="0">
                <a:solidFill>
                  <a:schemeClr val="accent1"/>
                </a:solidFill>
              </a:rPr>
              <a:t>e</a:t>
            </a:r>
            <a:r>
              <a:rPr lang="sl-SI" dirty="0">
                <a:solidFill>
                  <a:srgbClr val="C14540"/>
                </a:solidFill>
              </a:rPr>
              <a:t>l</a:t>
            </a:r>
            <a:r>
              <a:rPr lang="sl-SI" dirty="0">
                <a:solidFill>
                  <a:srgbClr val="869D65"/>
                </a:solidFill>
              </a:rPr>
              <a:t>j</a:t>
            </a:r>
            <a:r>
              <a:rPr lang="sl-SI" dirty="0">
                <a:solidFill>
                  <a:schemeClr val="accent1"/>
                </a:solidFill>
              </a:rPr>
              <a:t>a </a:t>
            </a:r>
            <a:r>
              <a:rPr lang="sl-SI" dirty="0">
                <a:solidFill>
                  <a:srgbClr val="C14540"/>
                </a:solidFill>
              </a:rPr>
              <a:t>p</a:t>
            </a:r>
            <a:r>
              <a:rPr lang="sl-SI" dirty="0">
                <a:solidFill>
                  <a:srgbClr val="869D65"/>
                </a:solidFill>
              </a:rPr>
              <a:t>r</a:t>
            </a:r>
            <a:r>
              <a:rPr lang="sl-SI" dirty="0">
                <a:solidFill>
                  <a:schemeClr val="accent1"/>
                </a:solidFill>
              </a:rPr>
              <a:t>i </a:t>
            </a:r>
            <a:r>
              <a:rPr lang="sl-SI" dirty="0">
                <a:solidFill>
                  <a:srgbClr val="C14540"/>
                </a:solidFill>
              </a:rPr>
              <a:t>u</a:t>
            </a:r>
            <a:r>
              <a:rPr lang="sl-SI" dirty="0">
                <a:solidFill>
                  <a:srgbClr val="869D65"/>
                </a:solidFill>
              </a:rPr>
              <a:t>s</a:t>
            </a:r>
            <a:r>
              <a:rPr lang="sl-SI" dirty="0">
                <a:solidFill>
                  <a:schemeClr val="accent1"/>
                </a:solidFill>
              </a:rPr>
              <a:t>t</a:t>
            </a:r>
            <a:r>
              <a:rPr lang="sl-SI" dirty="0">
                <a:solidFill>
                  <a:srgbClr val="C14540"/>
                </a:solidFill>
              </a:rPr>
              <a:t>v</a:t>
            </a:r>
            <a:r>
              <a:rPr lang="sl-SI" dirty="0">
                <a:solidFill>
                  <a:srgbClr val="869D65"/>
                </a:solidFill>
              </a:rPr>
              <a:t>a</a:t>
            </a:r>
            <a:r>
              <a:rPr lang="sl-SI" dirty="0">
                <a:solidFill>
                  <a:schemeClr val="accent1"/>
                </a:solidFill>
              </a:rPr>
              <a:t>r</a:t>
            </a:r>
            <a:r>
              <a:rPr lang="sl-SI" dirty="0">
                <a:solidFill>
                  <a:srgbClr val="C14540"/>
                </a:solidFill>
              </a:rPr>
              <a:t>j</a:t>
            </a:r>
            <a:r>
              <a:rPr lang="sl-SI" dirty="0">
                <a:solidFill>
                  <a:srgbClr val="869D65"/>
                </a:solidFill>
              </a:rPr>
              <a:t>a</a:t>
            </a:r>
            <a:r>
              <a:rPr lang="sl-SI" dirty="0">
                <a:solidFill>
                  <a:schemeClr val="accent1"/>
                </a:solidFill>
              </a:rPr>
              <a:t>n</a:t>
            </a:r>
            <a:r>
              <a:rPr lang="sl-SI" dirty="0">
                <a:solidFill>
                  <a:srgbClr val="C14540"/>
                </a:solidFill>
              </a:rPr>
              <a:t>j</a:t>
            </a:r>
            <a:r>
              <a:rPr lang="sl-SI" dirty="0">
                <a:solidFill>
                  <a:srgbClr val="869D65"/>
                </a:solidFill>
              </a:rPr>
              <a:t>u</a:t>
            </a:r>
            <a:endParaRPr dirty="0">
              <a:solidFill>
                <a:srgbClr val="869D65"/>
              </a:solidFill>
            </a:endParaRPr>
          </a:p>
        </p:txBody>
      </p:sp>
      <p:grpSp>
        <p:nvGrpSpPr>
          <p:cNvPr id="1076" name="Google Shape;1076;p49"/>
          <p:cNvGrpSpPr/>
          <p:nvPr/>
        </p:nvGrpSpPr>
        <p:grpSpPr>
          <a:xfrm rot="-3393326">
            <a:off x="1481454" y="1828614"/>
            <a:ext cx="1170924" cy="1525338"/>
            <a:chOff x="4363250" y="3978025"/>
            <a:chExt cx="937300" cy="1045925"/>
          </a:xfrm>
        </p:grpSpPr>
        <p:sp>
          <p:nvSpPr>
            <p:cNvPr id="1077" name="Google Shape;1077;p49"/>
            <p:cNvSpPr/>
            <p:nvPr/>
          </p:nvSpPr>
          <p:spPr>
            <a:xfrm>
              <a:off x="4363250" y="3978025"/>
              <a:ext cx="937300" cy="1045925"/>
            </a:xfrm>
            <a:custGeom>
              <a:avLst/>
              <a:gdLst/>
              <a:ahLst/>
              <a:cxnLst/>
              <a:rect l="l" t="t" r="r" b="b"/>
              <a:pathLst>
                <a:path w="37492" h="41837" extrusionOk="0">
                  <a:moveTo>
                    <a:pt x="26367" y="0"/>
                  </a:moveTo>
                  <a:cubicBezTo>
                    <a:pt x="26119" y="0"/>
                    <a:pt x="25871" y="6"/>
                    <a:pt x="25622" y="19"/>
                  </a:cubicBezTo>
                  <a:lnTo>
                    <a:pt x="25617" y="19"/>
                  </a:lnTo>
                  <a:cubicBezTo>
                    <a:pt x="23288" y="123"/>
                    <a:pt x="20924" y="751"/>
                    <a:pt x="18777" y="1595"/>
                  </a:cubicBezTo>
                  <a:cubicBezTo>
                    <a:pt x="18619" y="1654"/>
                    <a:pt x="18468" y="1722"/>
                    <a:pt x="18312" y="1782"/>
                  </a:cubicBezTo>
                  <a:lnTo>
                    <a:pt x="18308" y="1782"/>
                  </a:lnTo>
                  <a:cubicBezTo>
                    <a:pt x="17811" y="1991"/>
                    <a:pt x="17334" y="2210"/>
                    <a:pt x="16886" y="2438"/>
                  </a:cubicBezTo>
                  <a:cubicBezTo>
                    <a:pt x="12426" y="4661"/>
                    <a:pt x="10161" y="7737"/>
                    <a:pt x="11806" y="10284"/>
                  </a:cubicBezTo>
                  <a:cubicBezTo>
                    <a:pt x="12932" y="12025"/>
                    <a:pt x="14209" y="12695"/>
                    <a:pt x="15612" y="12695"/>
                  </a:cubicBezTo>
                  <a:cubicBezTo>
                    <a:pt x="16541" y="12695"/>
                    <a:pt x="17526" y="12401"/>
                    <a:pt x="18558" y="11929"/>
                  </a:cubicBezTo>
                  <a:cubicBezTo>
                    <a:pt x="19671" y="11424"/>
                    <a:pt x="20837" y="10713"/>
                    <a:pt x="22049" y="9937"/>
                  </a:cubicBezTo>
                  <a:cubicBezTo>
                    <a:pt x="22364" y="9737"/>
                    <a:pt x="22673" y="9560"/>
                    <a:pt x="22974" y="9418"/>
                  </a:cubicBezTo>
                  <a:cubicBezTo>
                    <a:pt x="23976" y="8915"/>
                    <a:pt x="24879" y="8699"/>
                    <a:pt x="25644" y="8699"/>
                  </a:cubicBezTo>
                  <a:cubicBezTo>
                    <a:pt x="26201" y="8699"/>
                    <a:pt x="26684" y="8813"/>
                    <a:pt x="27079" y="9013"/>
                  </a:cubicBezTo>
                  <a:cubicBezTo>
                    <a:pt x="28045" y="9491"/>
                    <a:pt x="28478" y="10484"/>
                    <a:pt x="28154" y="11573"/>
                  </a:cubicBezTo>
                  <a:cubicBezTo>
                    <a:pt x="28123" y="11697"/>
                    <a:pt x="28078" y="11824"/>
                    <a:pt x="28028" y="11960"/>
                  </a:cubicBezTo>
                  <a:cubicBezTo>
                    <a:pt x="27772" y="12667"/>
                    <a:pt x="27344" y="13560"/>
                    <a:pt x="26720" y="14576"/>
                  </a:cubicBezTo>
                  <a:cubicBezTo>
                    <a:pt x="25931" y="15857"/>
                    <a:pt x="24833" y="17324"/>
                    <a:pt x="23397" y="18841"/>
                  </a:cubicBezTo>
                  <a:cubicBezTo>
                    <a:pt x="22268" y="20040"/>
                    <a:pt x="20924" y="21270"/>
                    <a:pt x="19357" y="22450"/>
                  </a:cubicBezTo>
                  <a:cubicBezTo>
                    <a:pt x="18951" y="22759"/>
                    <a:pt x="18527" y="23060"/>
                    <a:pt x="18089" y="23361"/>
                  </a:cubicBezTo>
                  <a:cubicBezTo>
                    <a:pt x="16978" y="24122"/>
                    <a:pt x="15784" y="24906"/>
                    <a:pt x="14554" y="25695"/>
                  </a:cubicBezTo>
                  <a:cubicBezTo>
                    <a:pt x="13113" y="26614"/>
                    <a:pt x="11633" y="27544"/>
                    <a:pt x="10198" y="28456"/>
                  </a:cubicBezTo>
                  <a:cubicBezTo>
                    <a:pt x="8247" y="29695"/>
                    <a:pt x="6392" y="30898"/>
                    <a:pt x="4834" y="32014"/>
                  </a:cubicBezTo>
                  <a:cubicBezTo>
                    <a:pt x="3002" y="33331"/>
                    <a:pt x="1595" y="34525"/>
                    <a:pt x="966" y="35495"/>
                  </a:cubicBezTo>
                  <a:cubicBezTo>
                    <a:pt x="1" y="36990"/>
                    <a:pt x="401" y="38753"/>
                    <a:pt x="1399" y="40043"/>
                  </a:cubicBezTo>
                  <a:cubicBezTo>
                    <a:pt x="2212" y="41103"/>
                    <a:pt x="3424" y="41837"/>
                    <a:pt x="4601" y="41837"/>
                  </a:cubicBezTo>
                  <a:cubicBezTo>
                    <a:pt x="4796" y="41837"/>
                    <a:pt x="4990" y="41817"/>
                    <a:pt x="5181" y="41774"/>
                  </a:cubicBezTo>
                  <a:cubicBezTo>
                    <a:pt x="5883" y="41624"/>
                    <a:pt x="7591" y="40822"/>
                    <a:pt x="9833" y="39606"/>
                  </a:cubicBezTo>
                  <a:cubicBezTo>
                    <a:pt x="11515" y="38690"/>
                    <a:pt x="13501" y="37541"/>
                    <a:pt x="15588" y="36256"/>
                  </a:cubicBezTo>
                  <a:cubicBezTo>
                    <a:pt x="17269" y="35217"/>
                    <a:pt x="19019" y="34092"/>
                    <a:pt x="20728" y="32930"/>
                  </a:cubicBezTo>
                  <a:cubicBezTo>
                    <a:pt x="22628" y="31640"/>
                    <a:pt x="24482" y="30305"/>
                    <a:pt x="26141" y="28993"/>
                  </a:cubicBezTo>
                  <a:cubicBezTo>
                    <a:pt x="28055" y="27480"/>
                    <a:pt x="29713" y="26004"/>
                    <a:pt x="30903" y="24664"/>
                  </a:cubicBezTo>
                  <a:cubicBezTo>
                    <a:pt x="31090" y="24460"/>
                    <a:pt x="31262" y="24254"/>
                    <a:pt x="31426" y="24050"/>
                  </a:cubicBezTo>
                  <a:cubicBezTo>
                    <a:pt x="32770" y="22372"/>
                    <a:pt x="33950" y="20715"/>
                    <a:pt x="34903" y="19069"/>
                  </a:cubicBezTo>
                  <a:cubicBezTo>
                    <a:pt x="36311" y="16618"/>
                    <a:pt x="37204" y="14198"/>
                    <a:pt x="37350" y="11788"/>
                  </a:cubicBezTo>
                  <a:cubicBezTo>
                    <a:pt x="37491" y="9500"/>
                    <a:pt x="36958" y="7222"/>
                    <a:pt x="35555" y="4948"/>
                  </a:cubicBezTo>
                  <a:cubicBezTo>
                    <a:pt x="35382" y="4661"/>
                    <a:pt x="35195" y="4387"/>
                    <a:pt x="34999" y="4128"/>
                  </a:cubicBezTo>
                  <a:cubicBezTo>
                    <a:pt x="32771" y="1100"/>
                    <a:pt x="29640" y="0"/>
                    <a:pt x="26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4752025" y="3978475"/>
              <a:ext cx="251675" cy="297775"/>
            </a:xfrm>
            <a:custGeom>
              <a:avLst/>
              <a:gdLst/>
              <a:ahLst/>
              <a:cxnLst/>
              <a:rect l="l" t="t" r="r" b="b"/>
              <a:pathLst>
                <a:path w="10067" h="11911" extrusionOk="0">
                  <a:moveTo>
                    <a:pt x="10066" y="1"/>
                  </a:moveTo>
                  <a:lnTo>
                    <a:pt x="10066" y="1"/>
                  </a:lnTo>
                  <a:cubicBezTo>
                    <a:pt x="7743" y="105"/>
                    <a:pt x="5377" y="733"/>
                    <a:pt x="3226" y="1577"/>
                  </a:cubicBezTo>
                  <a:cubicBezTo>
                    <a:pt x="3072" y="1636"/>
                    <a:pt x="2917" y="1704"/>
                    <a:pt x="2761" y="1764"/>
                  </a:cubicBezTo>
                  <a:cubicBezTo>
                    <a:pt x="0" y="7136"/>
                    <a:pt x="1901" y="10548"/>
                    <a:pt x="3013" y="11911"/>
                  </a:cubicBezTo>
                  <a:cubicBezTo>
                    <a:pt x="4120" y="11406"/>
                    <a:pt x="5286" y="10699"/>
                    <a:pt x="6498" y="9925"/>
                  </a:cubicBezTo>
                  <a:cubicBezTo>
                    <a:pt x="6813" y="9719"/>
                    <a:pt x="7122" y="9546"/>
                    <a:pt x="7423" y="9400"/>
                  </a:cubicBezTo>
                  <a:cubicBezTo>
                    <a:pt x="6489" y="5627"/>
                    <a:pt x="8485" y="2087"/>
                    <a:pt x="1006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5040225" y="4081325"/>
              <a:ext cx="260325" cy="195850"/>
            </a:xfrm>
            <a:custGeom>
              <a:avLst/>
              <a:gdLst/>
              <a:ahLst/>
              <a:cxnLst/>
              <a:rect l="l" t="t" r="r" b="b"/>
              <a:pathLst>
                <a:path w="10413" h="7834" extrusionOk="0">
                  <a:moveTo>
                    <a:pt x="7920" y="1"/>
                  </a:moveTo>
                  <a:cubicBezTo>
                    <a:pt x="5792" y="589"/>
                    <a:pt x="2862" y="1914"/>
                    <a:pt x="0" y="4881"/>
                  </a:cubicBezTo>
                  <a:cubicBezTo>
                    <a:pt x="966" y="5359"/>
                    <a:pt x="1403" y="6358"/>
                    <a:pt x="1081" y="7441"/>
                  </a:cubicBezTo>
                  <a:cubicBezTo>
                    <a:pt x="1044" y="7565"/>
                    <a:pt x="999" y="7697"/>
                    <a:pt x="949" y="7834"/>
                  </a:cubicBezTo>
                  <a:cubicBezTo>
                    <a:pt x="2258" y="7496"/>
                    <a:pt x="4373" y="7059"/>
                    <a:pt x="6519" y="7059"/>
                  </a:cubicBezTo>
                  <a:cubicBezTo>
                    <a:pt x="7815" y="7059"/>
                    <a:pt x="9123" y="7218"/>
                    <a:pt x="10271" y="7656"/>
                  </a:cubicBezTo>
                  <a:cubicBezTo>
                    <a:pt x="10412" y="5368"/>
                    <a:pt x="9884" y="3094"/>
                    <a:pt x="8480" y="816"/>
                  </a:cubicBezTo>
                  <a:cubicBezTo>
                    <a:pt x="8303" y="529"/>
                    <a:pt x="8116" y="255"/>
                    <a:pt x="79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4948300" y="4342425"/>
              <a:ext cx="287525" cy="252325"/>
            </a:xfrm>
            <a:custGeom>
              <a:avLst/>
              <a:gdLst/>
              <a:ahLst/>
              <a:cxnLst/>
              <a:rect l="l" t="t" r="r" b="b"/>
              <a:pathLst>
                <a:path w="11501" h="10093" extrusionOk="0">
                  <a:moveTo>
                    <a:pt x="3318" y="0"/>
                  </a:moveTo>
                  <a:cubicBezTo>
                    <a:pt x="2529" y="1281"/>
                    <a:pt x="1436" y="2753"/>
                    <a:pt x="1" y="4270"/>
                  </a:cubicBezTo>
                  <a:cubicBezTo>
                    <a:pt x="2834" y="5668"/>
                    <a:pt x="5678" y="8252"/>
                    <a:pt x="7501" y="10093"/>
                  </a:cubicBezTo>
                  <a:cubicBezTo>
                    <a:pt x="7688" y="9884"/>
                    <a:pt x="7865" y="9678"/>
                    <a:pt x="8024" y="9474"/>
                  </a:cubicBezTo>
                  <a:cubicBezTo>
                    <a:pt x="9373" y="7801"/>
                    <a:pt x="10554" y="6143"/>
                    <a:pt x="11501" y="4493"/>
                  </a:cubicBezTo>
                  <a:cubicBezTo>
                    <a:pt x="8712" y="1586"/>
                    <a:pt x="5223" y="438"/>
                    <a:pt x="331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4727200" y="4539275"/>
              <a:ext cx="289600" cy="262000"/>
            </a:xfrm>
            <a:custGeom>
              <a:avLst/>
              <a:gdLst/>
              <a:ahLst/>
              <a:cxnLst/>
              <a:rect l="l" t="t" r="r" b="b"/>
              <a:pathLst>
                <a:path w="11584" h="10480" extrusionOk="0">
                  <a:moveTo>
                    <a:pt x="4799" y="0"/>
                  </a:moveTo>
                  <a:cubicBezTo>
                    <a:pt x="4393" y="309"/>
                    <a:pt x="3969" y="616"/>
                    <a:pt x="3531" y="911"/>
                  </a:cubicBezTo>
                  <a:cubicBezTo>
                    <a:pt x="2420" y="1672"/>
                    <a:pt x="1226" y="2456"/>
                    <a:pt x="0" y="3245"/>
                  </a:cubicBezTo>
                  <a:cubicBezTo>
                    <a:pt x="2515" y="5400"/>
                    <a:pt x="4757" y="8393"/>
                    <a:pt x="6174" y="10480"/>
                  </a:cubicBezTo>
                  <a:cubicBezTo>
                    <a:pt x="8074" y="9190"/>
                    <a:pt x="9924" y="7855"/>
                    <a:pt x="11583" y="6543"/>
                  </a:cubicBezTo>
                  <a:cubicBezTo>
                    <a:pt x="9364" y="3276"/>
                    <a:pt x="6471" y="1089"/>
                    <a:pt x="479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4484100" y="4689400"/>
              <a:ext cx="268875" cy="278775"/>
            </a:xfrm>
            <a:custGeom>
              <a:avLst/>
              <a:gdLst/>
              <a:ahLst/>
              <a:cxnLst/>
              <a:rect l="l" t="t" r="r" b="b"/>
              <a:pathLst>
                <a:path w="10755" h="11151" extrusionOk="0">
                  <a:moveTo>
                    <a:pt x="5364" y="1"/>
                  </a:moveTo>
                  <a:cubicBezTo>
                    <a:pt x="3417" y="1240"/>
                    <a:pt x="1558" y="2447"/>
                    <a:pt x="0" y="3559"/>
                  </a:cubicBezTo>
                  <a:cubicBezTo>
                    <a:pt x="1722" y="5978"/>
                    <a:pt x="3659" y="9009"/>
                    <a:pt x="4999" y="11151"/>
                  </a:cubicBezTo>
                  <a:cubicBezTo>
                    <a:pt x="6685" y="10235"/>
                    <a:pt x="8667" y="9086"/>
                    <a:pt x="10754" y="7801"/>
                  </a:cubicBezTo>
                  <a:cubicBezTo>
                    <a:pt x="9000" y="4798"/>
                    <a:pt x="6758" y="1787"/>
                    <a:pt x="536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49"/>
          <p:cNvGrpSpPr/>
          <p:nvPr/>
        </p:nvGrpSpPr>
        <p:grpSpPr>
          <a:xfrm rot="3393326" flipH="1">
            <a:off x="6491042" y="1809077"/>
            <a:ext cx="1170924" cy="1525338"/>
            <a:chOff x="4363250" y="3978025"/>
            <a:chExt cx="937300" cy="1045925"/>
          </a:xfrm>
        </p:grpSpPr>
        <p:sp>
          <p:nvSpPr>
            <p:cNvPr id="1084" name="Google Shape;1084;p49"/>
            <p:cNvSpPr/>
            <p:nvPr/>
          </p:nvSpPr>
          <p:spPr>
            <a:xfrm>
              <a:off x="4363250" y="3978025"/>
              <a:ext cx="937300" cy="1045925"/>
            </a:xfrm>
            <a:custGeom>
              <a:avLst/>
              <a:gdLst/>
              <a:ahLst/>
              <a:cxnLst/>
              <a:rect l="l" t="t" r="r" b="b"/>
              <a:pathLst>
                <a:path w="37492" h="41837" extrusionOk="0">
                  <a:moveTo>
                    <a:pt x="26367" y="0"/>
                  </a:moveTo>
                  <a:cubicBezTo>
                    <a:pt x="26119" y="0"/>
                    <a:pt x="25871" y="6"/>
                    <a:pt x="25622" y="19"/>
                  </a:cubicBezTo>
                  <a:lnTo>
                    <a:pt x="25617" y="19"/>
                  </a:lnTo>
                  <a:cubicBezTo>
                    <a:pt x="23288" y="123"/>
                    <a:pt x="20924" y="751"/>
                    <a:pt x="18777" y="1595"/>
                  </a:cubicBezTo>
                  <a:cubicBezTo>
                    <a:pt x="18619" y="1654"/>
                    <a:pt x="18468" y="1722"/>
                    <a:pt x="18312" y="1782"/>
                  </a:cubicBezTo>
                  <a:lnTo>
                    <a:pt x="18308" y="1782"/>
                  </a:lnTo>
                  <a:cubicBezTo>
                    <a:pt x="17811" y="1991"/>
                    <a:pt x="17334" y="2210"/>
                    <a:pt x="16886" y="2438"/>
                  </a:cubicBezTo>
                  <a:cubicBezTo>
                    <a:pt x="12426" y="4661"/>
                    <a:pt x="10161" y="7737"/>
                    <a:pt x="11806" y="10284"/>
                  </a:cubicBezTo>
                  <a:cubicBezTo>
                    <a:pt x="12932" y="12025"/>
                    <a:pt x="14209" y="12695"/>
                    <a:pt x="15612" y="12695"/>
                  </a:cubicBezTo>
                  <a:cubicBezTo>
                    <a:pt x="16541" y="12695"/>
                    <a:pt x="17526" y="12401"/>
                    <a:pt x="18558" y="11929"/>
                  </a:cubicBezTo>
                  <a:cubicBezTo>
                    <a:pt x="19671" y="11424"/>
                    <a:pt x="20837" y="10713"/>
                    <a:pt x="22049" y="9937"/>
                  </a:cubicBezTo>
                  <a:cubicBezTo>
                    <a:pt x="22364" y="9737"/>
                    <a:pt x="22673" y="9560"/>
                    <a:pt x="22974" y="9418"/>
                  </a:cubicBezTo>
                  <a:cubicBezTo>
                    <a:pt x="23976" y="8915"/>
                    <a:pt x="24879" y="8699"/>
                    <a:pt x="25644" y="8699"/>
                  </a:cubicBezTo>
                  <a:cubicBezTo>
                    <a:pt x="26201" y="8699"/>
                    <a:pt x="26684" y="8813"/>
                    <a:pt x="27079" y="9013"/>
                  </a:cubicBezTo>
                  <a:cubicBezTo>
                    <a:pt x="28045" y="9491"/>
                    <a:pt x="28478" y="10484"/>
                    <a:pt x="28154" y="11573"/>
                  </a:cubicBezTo>
                  <a:cubicBezTo>
                    <a:pt x="28123" y="11697"/>
                    <a:pt x="28078" y="11824"/>
                    <a:pt x="28028" y="11960"/>
                  </a:cubicBezTo>
                  <a:cubicBezTo>
                    <a:pt x="27772" y="12667"/>
                    <a:pt x="27344" y="13560"/>
                    <a:pt x="26720" y="14576"/>
                  </a:cubicBezTo>
                  <a:cubicBezTo>
                    <a:pt x="25931" y="15857"/>
                    <a:pt x="24833" y="17324"/>
                    <a:pt x="23397" y="18841"/>
                  </a:cubicBezTo>
                  <a:cubicBezTo>
                    <a:pt x="22268" y="20040"/>
                    <a:pt x="20924" y="21270"/>
                    <a:pt x="19357" y="22450"/>
                  </a:cubicBezTo>
                  <a:cubicBezTo>
                    <a:pt x="18951" y="22759"/>
                    <a:pt x="18527" y="23060"/>
                    <a:pt x="18089" y="23361"/>
                  </a:cubicBezTo>
                  <a:cubicBezTo>
                    <a:pt x="16978" y="24122"/>
                    <a:pt x="15784" y="24906"/>
                    <a:pt x="14554" y="25695"/>
                  </a:cubicBezTo>
                  <a:cubicBezTo>
                    <a:pt x="13113" y="26614"/>
                    <a:pt x="11633" y="27544"/>
                    <a:pt x="10198" y="28456"/>
                  </a:cubicBezTo>
                  <a:cubicBezTo>
                    <a:pt x="8247" y="29695"/>
                    <a:pt x="6392" y="30898"/>
                    <a:pt x="4834" y="32014"/>
                  </a:cubicBezTo>
                  <a:cubicBezTo>
                    <a:pt x="3002" y="33331"/>
                    <a:pt x="1595" y="34525"/>
                    <a:pt x="966" y="35495"/>
                  </a:cubicBezTo>
                  <a:cubicBezTo>
                    <a:pt x="1" y="36990"/>
                    <a:pt x="401" y="38753"/>
                    <a:pt x="1399" y="40043"/>
                  </a:cubicBezTo>
                  <a:cubicBezTo>
                    <a:pt x="2212" y="41103"/>
                    <a:pt x="3424" y="41837"/>
                    <a:pt x="4601" y="41837"/>
                  </a:cubicBezTo>
                  <a:cubicBezTo>
                    <a:pt x="4796" y="41837"/>
                    <a:pt x="4990" y="41817"/>
                    <a:pt x="5181" y="41774"/>
                  </a:cubicBezTo>
                  <a:cubicBezTo>
                    <a:pt x="5883" y="41624"/>
                    <a:pt x="7591" y="40822"/>
                    <a:pt x="9833" y="39606"/>
                  </a:cubicBezTo>
                  <a:cubicBezTo>
                    <a:pt x="11515" y="38690"/>
                    <a:pt x="13501" y="37541"/>
                    <a:pt x="15588" y="36256"/>
                  </a:cubicBezTo>
                  <a:cubicBezTo>
                    <a:pt x="17269" y="35217"/>
                    <a:pt x="19019" y="34092"/>
                    <a:pt x="20728" y="32930"/>
                  </a:cubicBezTo>
                  <a:cubicBezTo>
                    <a:pt x="22628" y="31640"/>
                    <a:pt x="24482" y="30305"/>
                    <a:pt x="26141" y="28993"/>
                  </a:cubicBezTo>
                  <a:cubicBezTo>
                    <a:pt x="28055" y="27480"/>
                    <a:pt x="29713" y="26004"/>
                    <a:pt x="30903" y="24664"/>
                  </a:cubicBezTo>
                  <a:cubicBezTo>
                    <a:pt x="31090" y="24460"/>
                    <a:pt x="31262" y="24254"/>
                    <a:pt x="31426" y="24050"/>
                  </a:cubicBezTo>
                  <a:cubicBezTo>
                    <a:pt x="32770" y="22372"/>
                    <a:pt x="33950" y="20715"/>
                    <a:pt x="34903" y="19069"/>
                  </a:cubicBezTo>
                  <a:cubicBezTo>
                    <a:pt x="36311" y="16618"/>
                    <a:pt x="37204" y="14198"/>
                    <a:pt x="37350" y="11788"/>
                  </a:cubicBezTo>
                  <a:cubicBezTo>
                    <a:pt x="37491" y="9500"/>
                    <a:pt x="36958" y="7222"/>
                    <a:pt x="35555" y="4948"/>
                  </a:cubicBezTo>
                  <a:cubicBezTo>
                    <a:pt x="35382" y="4661"/>
                    <a:pt x="35195" y="4387"/>
                    <a:pt x="34999" y="4128"/>
                  </a:cubicBezTo>
                  <a:cubicBezTo>
                    <a:pt x="32771" y="1100"/>
                    <a:pt x="29640" y="0"/>
                    <a:pt x="26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4752025" y="3978475"/>
              <a:ext cx="251675" cy="297775"/>
            </a:xfrm>
            <a:custGeom>
              <a:avLst/>
              <a:gdLst/>
              <a:ahLst/>
              <a:cxnLst/>
              <a:rect l="l" t="t" r="r" b="b"/>
              <a:pathLst>
                <a:path w="10067" h="11911" extrusionOk="0">
                  <a:moveTo>
                    <a:pt x="10066" y="1"/>
                  </a:moveTo>
                  <a:lnTo>
                    <a:pt x="10066" y="1"/>
                  </a:lnTo>
                  <a:cubicBezTo>
                    <a:pt x="7743" y="105"/>
                    <a:pt x="5377" y="733"/>
                    <a:pt x="3226" y="1577"/>
                  </a:cubicBezTo>
                  <a:cubicBezTo>
                    <a:pt x="3072" y="1636"/>
                    <a:pt x="2917" y="1704"/>
                    <a:pt x="2761" y="1764"/>
                  </a:cubicBezTo>
                  <a:cubicBezTo>
                    <a:pt x="0" y="7136"/>
                    <a:pt x="1901" y="10548"/>
                    <a:pt x="3013" y="11911"/>
                  </a:cubicBezTo>
                  <a:cubicBezTo>
                    <a:pt x="4120" y="11406"/>
                    <a:pt x="5286" y="10699"/>
                    <a:pt x="6498" y="9925"/>
                  </a:cubicBezTo>
                  <a:cubicBezTo>
                    <a:pt x="6813" y="9719"/>
                    <a:pt x="7122" y="9546"/>
                    <a:pt x="7423" y="9400"/>
                  </a:cubicBezTo>
                  <a:cubicBezTo>
                    <a:pt x="6489" y="5627"/>
                    <a:pt x="8485" y="2087"/>
                    <a:pt x="1006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5040225" y="4081325"/>
              <a:ext cx="260325" cy="195850"/>
            </a:xfrm>
            <a:custGeom>
              <a:avLst/>
              <a:gdLst/>
              <a:ahLst/>
              <a:cxnLst/>
              <a:rect l="l" t="t" r="r" b="b"/>
              <a:pathLst>
                <a:path w="10413" h="7834" extrusionOk="0">
                  <a:moveTo>
                    <a:pt x="7920" y="1"/>
                  </a:moveTo>
                  <a:cubicBezTo>
                    <a:pt x="5792" y="589"/>
                    <a:pt x="2862" y="1914"/>
                    <a:pt x="0" y="4881"/>
                  </a:cubicBezTo>
                  <a:cubicBezTo>
                    <a:pt x="966" y="5359"/>
                    <a:pt x="1403" y="6358"/>
                    <a:pt x="1081" y="7441"/>
                  </a:cubicBezTo>
                  <a:cubicBezTo>
                    <a:pt x="1044" y="7565"/>
                    <a:pt x="999" y="7697"/>
                    <a:pt x="949" y="7834"/>
                  </a:cubicBezTo>
                  <a:cubicBezTo>
                    <a:pt x="2258" y="7496"/>
                    <a:pt x="4373" y="7059"/>
                    <a:pt x="6519" y="7059"/>
                  </a:cubicBezTo>
                  <a:cubicBezTo>
                    <a:pt x="7815" y="7059"/>
                    <a:pt x="9123" y="7218"/>
                    <a:pt x="10271" y="7656"/>
                  </a:cubicBezTo>
                  <a:cubicBezTo>
                    <a:pt x="10412" y="5368"/>
                    <a:pt x="9884" y="3094"/>
                    <a:pt x="8480" y="816"/>
                  </a:cubicBezTo>
                  <a:cubicBezTo>
                    <a:pt x="8303" y="529"/>
                    <a:pt x="8116" y="255"/>
                    <a:pt x="79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4948300" y="4342425"/>
              <a:ext cx="287525" cy="252325"/>
            </a:xfrm>
            <a:custGeom>
              <a:avLst/>
              <a:gdLst/>
              <a:ahLst/>
              <a:cxnLst/>
              <a:rect l="l" t="t" r="r" b="b"/>
              <a:pathLst>
                <a:path w="11501" h="10093" extrusionOk="0">
                  <a:moveTo>
                    <a:pt x="3318" y="0"/>
                  </a:moveTo>
                  <a:cubicBezTo>
                    <a:pt x="2529" y="1281"/>
                    <a:pt x="1436" y="2753"/>
                    <a:pt x="1" y="4270"/>
                  </a:cubicBezTo>
                  <a:cubicBezTo>
                    <a:pt x="2834" y="5668"/>
                    <a:pt x="5678" y="8252"/>
                    <a:pt x="7501" y="10093"/>
                  </a:cubicBezTo>
                  <a:cubicBezTo>
                    <a:pt x="7688" y="9884"/>
                    <a:pt x="7865" y="9678"/>
                    <a:pt x="8024" y="9474"/>
                  </a:cubicBezTo>
                  <a:cubicBezTo>
                    <a:pt x="9373" y="7801"/>
                    <a:pt x="10554" y="6143"/>
                    <a:pt x="11501" y="4493"/>
                  </a:cubicBezTo>
                  <a:cubicBezTo>
                    <a:pt x="8712" y="1586"/>
                    <a:pt x="5223" y="438"/>
                    <a:pt x="331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4727200" y="4539275"/>
              <a:ext cx="289600" cy="262000"/>
            </a:xfrm>
            <a:custGeom>
              <a:avLst/>
              <a:gdLst/>
              <a:ahLst/>
              <a:cxnLst/>
              <a:rect l="l" t="t" r="r" b="b"/>
              <a:pathLst>
                <a:path w="11584" h="10480" extrusionOk="0">
                  <a:moveTo>
                    <a:pt x="4799" y="0"/>
                  </a:moveTo>
                  <a:cubicBezTo>
                    <a:pt x="4393" y="309"/>
                    <a:pt x="3969" y="616"/>
                    <a:pt x="3531" y="911"/>
                  </a:cubicBezTo>
                  <a:cubicBezTo>
                    <a:pt x="2420" y="1672"/>
                    <a:pt x="1226" y="2456"/>
                    <a:pt x="0" y="3245"/>
                  </a:cubicBezTo>
                  <a:cubicBezTo>
                    <a:pt x="2515" y="5400"/>
                    <a:pt x="4757" y="8393"/>
                    <a:pt x="6174" y="10480"/>
                  </a:cubicBezTo>
                  <a:cubicBezTo>
                    <a:pt x="8074" y="9190"/>
                    <a:pt x="9924" y="7855"/>
                    <a:pt x="11583" y="6543"/>
                  </a:cubicBezTo>
                  <a:cubicBezTo>
                    <a:pt x="9364" y="3276"/>
                    <a:pt x="6471" y="1089"/>
                    <a:pt x="479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4484100" y="4689400"/>
              <a:ext cx="268875" cy="278775"/>
            </a:xfrm>
            <a:custGeom>
              <a:avLst/>
              <a:gdLst/>
              <a:ahLst/>
              <a:cxnLst/>
              <a:rect l="l" t="t" r="r" b="b"/>
              <a:pathLst>
                <a:path w="10755" h="11151" extrusionOk="0">
                  <a:moveTo>
                    <a:pt x="5364" y="1"/>
                  </a:moveTo>
                  <a:cubicBezTo>
                    <a:pt x="3417" y="1240"/>
                    <a:pt x="1558" y="2447"/>
                    <a:pt x="0" y="3559"/>
                  </a:cubicBezTo>
                  <a:cubicBezTo>
                    <a:pt x="1722" y="5978"/>
                    <a:pt x="3659" y="9009"/>
                    <a:pt x="4999" y="11151"/>
                  </a:cubicBezTo>
                  <a:cubicBezTo>
                    <a:pt x="6685" y="10235"/>
                    <a:pt x="8667" y="9086"/>
                    <a:pt x="10754" y="7801"/>
                  </a:cubicBezTo>
                  <a:cubicBezTo>
                    <a:pt x="9000" y="4798"/>
                    <a:pt x="6758" y="1787"/>
                    <a:pt x="536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xfrm>
            <a:off x="1270932" y="836592"/>
            <a:ext cx="6602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Okrasek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iz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tetrapaka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93" name="Google Shape;893;p44"/>
          <p:cNvSpPr txBox="1">
            <a:spLocks noGrp="1"/>
          </p:cNvSpPr>
          <p:nvPr>
            <p:ph type="subTitle" idx="1"/>
          </p:nvPr>
        </p:nvSpPr>
        <p:spPr>
          <a:xfrm>
            <a:off x="713232" y="1990779"/>
            <a:ext cx="7789833" cy="21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Bookman Old Style" panose="02050604050505020204" pitchFamily="18" charset="0"/>
              </a:rPr>
              <a:t>Embalaža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iz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tetrapaka</a:t>
            </a:r>
            <a:r>
              <a:rPr lang="en-US" dirty="0">
                <a:latin typeface="Bookman Old Style" panose="02050604050505020204" pitchFamily="18" charset="0"/>
              </a:rPr>
              <a:t> je s </a:t>
            </a:r>
            <a:r>
              <a:rPr lang="en-US" dirty="0" err="1">
                <a:latin typeface="Bookman Old Style" panose="02050604050505020204" pitchFamily="18" charset="0"/>
              </a:rPr>
              <a:t>svojo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srebrno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notranjostjo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zanimiv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vir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ustvarjalnih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idej</a:t>
            </a:r>
            <a:r>
              <a:rPr lang="en-US" dirty="0">
                <a:latin typeface="Bookman Old Style" panose="02050604050505020204" pitchFamily="18" charset="0"/>
              </a:rPr>
              <a:t>.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Koliko </a:t>
            </a:r>
            <a:r>
              <a:rPr lang="en-US" dirty="0" err="1">
                <a:latin typeface="Bookman Old Style" panose="02050604050505020204" pitchFamily="18" charset="0"/>
              </a:rPr>
              <a:t>tetrapakov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zmečemo</a:t>
            </a:r>
            <a:r>
              <a:rPr lang="en-US" dirty="0">
                <a:latin typeface="Bookman Old Style" panose="02050604050505020204" pitchFamily="18" charset="0"/>
              </a:rPr>
              <a:t> v </a:t>
            </a:r>
            <a:r>
              <a:rPr lang="en-US" dirty="0" err="1">
                <a:latin typeface="Bookman Old Style" panose="02050604050505020204" pitchFamily="18" charset="0"/>
              </a:rPr>
              <a:t>smeti</a:t>
            </a:r>
            <a:r>
              <a:rPr lang="en-US" dirty="0">
                <a:latin typeface="Bookman Old Style" panose="02050604050505020204" pitchFamily="18" charset="0"/>
              </a:rPr>
              <a:t> v </a:t>
            </a:r>
            <a:r>
              <a:rPr lang="en-US" dirty="0" err="1">
                <a:latin typeface="Bookman Old Style" panose="02050604050505020204" pitchFamily="18" charset="0"/>
              </a:rPr>
              <a:t>enem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samem</a:t>
            </a:r>
            <a:r>
              <a:rPr lang="sl-SI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tednu</a:t>
            </a:r>
            <a:r>
              <a:rPr lang="en-US" dirty="0">
                <a:latin typeface="Bookman Old Style" panose="02050604050505020204" pitchFamily="18" charset="0"/>
              </a:rPr>
              <a:t>?</a:t>
            </a:r>
            <a:r>
              <a:rPr lang="sl-SI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Mleko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jogurti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sokovi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omake</a:t>
            </a:r>
            <a:r>
              <a:rPr lang="en-US" dirty="0">
                <a:latin typeface="Bookman Old Style" panose="02050604050505020204" pitchFamily="18" charset="0"/>
              </a:rPr>
              <a:t> in </a:t>
            </a:r>
            <a:r>
              <a:rPr lang="en-US" dirty="0" err="1">
                <a:latin typeface="Bookman Old Style" panose="02050604050505020204" pitchFamily="18" charset="0"/>
              </a:rPr>
              <a:t>še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marsikaj</a:t>
            </a:r>
            <a:r>
              <a:rPr lang="en-US" dirty="0">
                <a:latin typeface="Bookman Old Style" panose="02050604050505020204" pitchFamily="18" charset="0"/>
              </a:rPr>
              <a:t>.  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Bookman Old Style" panose="02050604050505020204" pitchFamily="18" charset="0"/>
              </a:rPr>
              <a:t>T</a:t>
            </a:r>
            <a:r>
              <a:rPr lang="en-US" dirty="0">
                <a:latin typeface="Bookman Old Style" panose="02050604050505020204" pitchFamily="18" charset="0"/>
              </a:rPr>
              <a:t>a material </a:t>
            </a:r>
            <a:r>
              <a:rPr lang="en-US" dirty="0" err="1">
                <a:latin typeface="Bookman Old Style" panose="02050604050505020204" pitchFamily="18" charset="0"/>
              </a:rPr>
              <a:t>lahko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spremenimo</a:t>
            </a:r>
            <a:r>
              <a:rPr lang="en-US" dirty="0">
                <a:latin typeface="Bookman Old Style" panose="02050604050505020204" pitchFamily="18" charset="0"/>
              </a:rPr>
              <a:t> v </a:t>
            </a:r>
            <a:r>
              <a:rPr lang="en-US" dirty="0" err="1">
                <a:latin typeface="Bookman Old Style" panose="02050604050505020204" pitchFamily="18" charset="0"/>
              </a:rPr>
              <a:t>imenitne</a:t>
            </a:r>
            <a:r>
              <a:rPr lang="en-US" dirty="0">
                <a:latin typeface="Bookman Old Style" panose="02050604050505020204" pitchFamily="18" charset="0"/>
              </a:rPr>
              <a:t> in </a:t>
            </a:r>
            <a:r>
              <a:rPr lang="en-US" dirty="0" err="1">
                <a:latin typeface="Bookman Old Style" panose="02050604050505020204" pitchFamily="18" charset="0"/>
              </a:rPr>
              <a:t>izvirne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okraske</a:t>
            </a:r>
            <a:r>
              <a:rPr lang="en-US" dirty="0">
                <a:latin typeface="Bookman Old Style" panose="02050604050505020204" pitchFamily="18" charset="0"/>
              </a:rPr>
              <a:t>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xfrm>
            <a:off x="1270932" y="836592"/>
            <a:ext cx="6602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Okrasek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iz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tetrapaka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– postopek: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93" name="Google Shape;893;p44"/>
          <p:cNvSpPr txBox="1">
            <a:spLocks noGrp="1"/>
          </p:cNvSpPr>
          <p:nvPr>
            <p:ph type="subTitle" idx="1"/>
          </p:nvPr>
        </p:nvSpPr>
        <p:spPr>
          <a:xfrm>
            <a:off x="495520" y="2560421"/>
            <a:ext cx="3858768" cy="909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it-IT" dirty="0">
                <a:latin typeface="Bookman Old Style" panose="02050604050505020204" pitchFamily="18" charset="0"/>
              </a:rPr>
              <a:t>Tetrapak </a:t>
            </a:r>
            <a:r>
              <a:rPr lang="it-IT" dirty="0" err="1">
                <a:latin typeface="Bookman Old Style" panose="02050604050505020204" pitchFamily="18" charset="0"/>
              </a:rPr>
              <a:t>odpr</a:t>
            </a:r>
            <a:r>
              <a:rPr lang="sl-SI" dirty="0">
                <a:latin typeface="Bookman Old Style" panose="02050604050505020204" pitchFamily="18" charset="0"/>
              </a:rPr>
              <a:t>e</a:t>
            </a:r>
            <a:r>
              <a:rPr lang="it-IT" dirty="0" err="1">
                <a:latin typeface="Bookman Old Style" panose="02050604050505020204" pitchFamily="18" charset="0"/>
              </a:rPr>
              <a:t>mo</a:t>
            </a:r>
            <a:r>
              <a:rPr lang="it-IT" dirty="0">
                <a:latin typeface="Bookman Old Style" panose="02050604050505020204" pitchFamily="18" charset="0"/>
              </a:rPr>
              <a:t> in </a:t>
            </a:r>
            <a:r>
              <a:rPr lang="it-IT" dirty="0" err="1">
                <a:latin typeface="Bookman Old Style" panose="02050604050505020204" pitchFamily="18" charset="0"/>
              </a:rPr>
              <a:t>ga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očistimo</a:t>
            </a:r>
            <a:r>
              <a:rPr lang="it-IT" dirty="0">
                <a:latin typeface="Bookman Old Style" panose="02050604050505020204" pitchFamily="18" charset="0"/>
              </a:rPr>
              <a:t>. </a:t>
            </a:r>
          </a:p>
        </p:txBody>
      </p:sp>
      <p:pic>
        <p:nvPicPr>
          <p:cNvPr id="4" name="Slika 4" descr="Slika, ki vsebuje besede notranji, miza, hrana, sedeče&#10;&#10;Opis je samodejno ustvarjen">
            <a:extLst>
              <a:ext uri="{FF2B5EF4-FFF2-40B4-BE49-F238E27FC236}">
                <a16:creationId xmlns:a16="http://schemas.microsoft.com/office/drawing/2014/main" id="{34F847A8-9733-47CF-B23E-3AB2D42AF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2" y="2012614"/>
            <a:ext cx="4257635" cy="22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1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36B257A0-B235-4EDB-B3D4-ED3075C43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50" y="3053699"/>
            <a:ext cx="7717500" cy="1774674"/>
          </a:xfrm>
        </p:spPr>
        <p:txBody>
          <a:bodyPr/>
          <a:lstStyle/>
          <a:p>
            <a:pPr>
              <a:buClr>
                <a:schemeClr val="accent1"/>
              </a:buClr>
              <a:buFont typeface="+mj-lt"/>
              <a:buAutoNum type="arabicPeriod" startAt="2"/>
            </a:pPr>
            <a:r>
              <a:rPr lang="sl-SI" dirty="0">
                <a:latin typeface="Bookman Old Style" panose="02050604050505020204" pitchFamily="18" charset="0"/>
              </a:rPr>
              <a:t>Nato izrežemo trakce širine približno 1 cm in dolžine 10 cm, odvisno koliko velike svitke si želimo.</a:t>
            </a:r>
          </a:p>
          <a:p>
            <a:pPr>
              <a:buClr>
                <a:schemeClr val="accent1"/>
              </a:buClr>
              <a:buFont typeface="+mj-lt"/>
              <a:buAutoNum type="arabicPeriod" startAt="2"/>
            </a:pPr>
            <a:r>
              <a:rPr lang="sl-SI" dirty="0">
                <a:latin typeface="Bookman Old Style" panose="02050604050505020204" pitchFamily="18" charset="0"/>
              </a:rPr>
              <a:t>Trakce navijemo na zobotrebec, tako da dobimo lične svitke.</a:t>
            </a:r>
          </a:p>
          <a:p>
            <a:pPr>
              <a:buClr>
                <a:schemeClr val="accent1"/>
              </a:buClr>
              <a:buFont typeface="+mj-lt"/>
              <a:buAutoNum type="arabicPeriod" startAt="2"/>
            </a:pPr>
            <a:r>
              <a:rPr lang="sl-SI" dirty="0">
                <a:latin typeface="Bookman Old Style" panose="02050604050505020204" pitchFamily="18" charset="0"/>
              </a:rPr>
              <a:t>Srebrne svitke potem nalepimo na poljubno podlago (različne oblike npr. v obliki jelke).</a:t>
            </a:r>
          </a:p>
          <a:p>
            <a:pPr>
              <a:buClr>
                <a:schemeClr val="accent1"/>
              </a:buClr>
              <a:buFont typeface="+mj-lt"/>
              <a:buAutoNum type="arabicPeriod" startAt="2"/>
            </a:pPr>
            <a:r>
              <a:rPr lang="sl-SI" dirty="0">
                <a:latin typeface="Bookman Old Style" panose="02050604050505020204" pitchFamily="18" charset="0"/>
              </a:rPr>
              <a:t>Na vrh pretaknemo še barvne trakce in okraski so gotovi.</a:t>
            </a:r>
          </a:p>
          <a:p>
            <a:endParaRPr lang="sl-SI" dirty="0"/>
          </a:p>
        </p:txBody>
      </p:sp>
      <p:pic>
        <p:nvPicPr>
          <p:cNvPr id="4" name="Slika 5" descr="Slika, ki vsebuje besede notranji, sedeče, miza, majhno&#10;&#10;Opis je samodejno ustvarjen">
            <a:extLst>
              <a:ext uri="{FF2B5EF4-FFF2-40B4-BE49-F238E27FC236}">
                <a16:creationId xmlns:a16="http://schemas.microsoft.com/office/drawing/2014/main" id="{028EDF09-5F47-4244-A04A-846A7CA14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53" r="-2" b="-2"/>
          <a:stretch/>
        </p:blipFill>
        <p:spPr>
          <a:xfrm>
            <a:off x="153825" y="129897"/>
            <a:ext cx="2698980" cy="2923802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Slika 7" descr="Slika, ki vsebuje besede notranji, sedeče, miza, kos&#10;&#10;Opis je samodejno ustvarjen">
            <a:extLst>
              <a:ext uri="{FF2B5EF4-FFF2-40B4-BE49-F238E27FC236}">
                <a16:creationId xmlns:a16="http://schemas.microsoft.com/office/drawing/2014/main" id="{BE96DE47-00B4-4F5F-B9C5-D0AD80C94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5491"/>
          <a:stretch/>
        </p:blipFill>
        <p:spPr>
          <a:xfrm>
            <a:off x="3178619" y="129897"/>
            <a:ext cx="2699516" cy="3002002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6" name="Slika 9" descr="Slika, ki vsebuje besede miza, notranji, kozarec, sedeče&#10;&#10;Opis je samodejno ustvarjen">
            <a:extLst>
              <a:ext uri="{FF2B5EF4-FFF2-40B4-BE49-F238E27FC236}">
                <a16:creationId xmlns:a16="http://schemas.microsoft.com/office/drawing/2014/main" id="{313C05A8-F7BA-4F9A-B69B-9BA122313C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84" b="-4"/>
          <a:stretch/>
        </p:blipFill>
        <p:spPr>
          <a:xfrm>
            <a:off x="6203949" y="129897"/>
            <a:ext cx="2786226" cy="3002002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64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1B59045B-E139-4469-B966-15ACED6DA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82" y="1588936"/>
            <a:ext cx="4275618" cy="2185500"/>
          </a:xfrm>
        </p:spPr>
        <p:txBody>
          <a:bodyPr/>
          <a:lstStyle/>
          <a:p>
            <a:pPr marL="571500" indent="-457200">
              <a:buClr>
                <a:schemeClr val="accent1"/>
              </a:buClr>
              <a:buFont typeface="+mj-lt"/>
              <a:buAutoNum type="arabicPeriod" startAt="6"/>
            </a:pPr>
            <a:r>
              <a:rPr lang="sl-SI" sz="2000" dirty="0">
                <a:latin typeface="Bookman Old Style" panose="02050604050505020204" pitchFamily="18" charset="0"/>
              </a:rPr>
              <a:t>Ali pa jih tesno potisnimo znotraj obroča, ki smo ga pridobili iz tulca kakšne folije ali lepilnega traku. Tudi sem se bodo lepo podali barvni trakci s pentljico.</a:t>
            </a:r>
          </a:p>
        </p:txBody>
      </p:sp>
      <p:pic>
        <p:nvPicPr>
          <p:cNvPr id="4" name="Slika 5" descr="Slika, ki vsebuje besede raznoliko, notranji, fotografija, barvno&#10;&#10;Opis je samodejno ustvarjen">
            <a:extLst>
              <a:ext uri="{FF2B5EF4-FFF2-40B4-BE49-F238E27FC236}">
                <a16:creationId xmlns:a16="http://schemas.microsoft.com/office/drawing/2014/main" id="{BEA831A1-7711-440E-9A05-9BB4F3B64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0" b="5140"/>
          <a:stretch/>
        </p:blipFill>
        <p:spPr>
          <a:xfrm>
            <a:off x="4572000" y="763644"/>
            <a:ext cx="4275618" cy="3836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9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Okraski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iz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storžev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93" name="Google Shape;893;p44"/>
          <p:cNvSpPr txBox="1">
            <a:spLocks noGrp="1"/>
          </p:cNvSpPr>
          <p:nvPr>
            <p:ph type="subTitle" idx="1"/>
          </p:nvPr>
        </p:nvSpPr>
        <p:spPr>
          <a:xfrm>
            <a:off x="713100" y="1264175"/>
            <a:ext cx="7717800" cy="854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Spoznali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bomo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dva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načina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izdelave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okraskov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iz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storžev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Picture 8" descr="33 Pine Cone Crafts - DIY Christmas Decorations &amp; Ornament Ideas Using Pine  Cones">
            <a:extLst>
              <a:ext uri="{FF2B5EF4-FFF2-40B4-BE49-F238E27FC236}">
                <a16:creationId xmlns:a16="http://schemas.microsoft.com/office/drawing/2014/main" id="{19FDBC58-C861-4B9F-90D3-BC9C7B63C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371" y="1905907"/>
            <a:ext cx="1783357" cy="267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ecorate Pinecone Christmas Trees - Crafty Morning">
            <a:extLst>
              <a:ext uri="{FF2B5EF4-FFF2-40B4-BE49-F238E27FC236}">
                <a16:creationId xmlns:a16="http://schemas.microsoft.com/office/drawing/2014/main" id="{074E5DC5-38EE-4D79-8B19-4EFA1CE21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3203" y="2193632"/>
            <a:ext cx="3178631" cy="23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INE CONE CHRISTMAS TREE CRAFT - Hello Wonderful">
            <a:extLst>
              <a:ext uri="{FF2B5EF4-FFF2-40B4-BE49-F238E27FC236}">
                <a16:creationId xmlns:a16="http://schemas.microsoft.com/office/drawing/2014/main" id="{B1113FEB-4E9E-494B-9A10-F8209A3D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3309" y="2571750"/>
            <a:ext cx="2946140" cy="18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7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Okraski iz storžev 1: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114" y="1967369"/>
            <a:ext cx="4540939" cy="2185500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Kaj potrebujemo?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Storže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Koščke papirja iz katerih naredimo kroglice ali majhne cofke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Vrvico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Lepilo </a:t>
            </a:r>
          </a:p>
        </p:txBody>
      </p:sp>
      <p:pic>
        <p:nvPicPr>
          <p:cNvPr id="14338" name="Picture 2" descr="These pom pom and pinecone ornaments are SO EASY! They're a great craft for both kids and adults and they end up looking surprisingly beautiful!">
            <a:extLst>
              <a:ext uri="{FF2B5EF4-FFF2-40B4-BE49-F238E27FC236}">
                <a16:creationId xmlns:a16="http://schemas.microsoft.com/office/drawing/2014/main" id="{57CFE269-120B-4B74-9839-059AFBE06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05" y="1675892"/>
            <a:ext cx="4152681" cy="27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6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Okraski iz storžev 1 – postopek: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51" y="1895769"/>
            <a:ext cx="5428343" cy="1769849"/>
          </a:xfrm>
        </p:spPr>
        <p:txBody>
          <a:bodyPr/>
          <a:lstStyle/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Iz papirja naredimo majhne kroglice.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Na storž prilepimo te kroglice.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Na dno storža prilepimo zanko iz vrvice, da bomo lahko okrasek obesili.</a:t>
            </a:r>
          </a:p>
        </p:txBody>
      </p:sp>
      <p:pic>
        <p:nvPicPr>
          <p:cNvPr id="7" name="Picture 6" descr="These pom pom and pinecone ornaments are SO EASY! They're a great craft for both kids and adults and they end up looking surprisingly beautiful!">
            <a:extLst>
              <a:ext uri="{FF2B5EF4-FFF2-40B4-BE49-F238E27FC236}">
                <a16:creationId xmlns:a16="http://schemas.microsoft.com/office/drawing/2014/main" id="{2A445F42-2790-4EDB-9D7B-9BE9B2569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r="18931" b="2"/>
          <a:stretch/>
        </p:blipFill>
        <p:spPr bwMode="auto">
          <a:xfrm>
            <a:off x="5944506" y="2780694"/>
            <a:ext cx="2516823" cy="2223486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ese pom pom and pinecone ornaments are SO EASY! They're a great craft for both kids and adults and they end up looking surprisingly beautiful!">
            <a:extLst>
              <a:ext uri="{FF2B5EF4-FFF2-40B4-BE49-F238E27FC236}">
                <a16:creationId xmlns:a16="http://schemas.microsoft.com/office/drawing/2014/main" id="{D0164E49-5529-4F9D-AB88-B2FDCF252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r="26215"/>
          <a:stretch/>
        </p:blipFill>
        <p:spPr bwMode="auto">
          <a:xfrm>
            <a:off x="7333784" y="1512455"/>
            <a:ext cx="1770378" cy="1606229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ese pom pom and pinecone ornaments are SO EASY! They're a great craft for both kids and adults and they end up looking surprisingly beautiful!">
            <a:extLst>
              <a:ext uri="{FF2B5EF4-FFF2-40B4-BE49-F238E27FC236}">
                <a16:creationId xmlns:a16="http://schemas.microsoft.com/office/drawing/2014/main" id="{E55EB55B-A6FB-4851-8A97-DEB3E2AE7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3" r="7217" b="5"/>
          <a:stretch/>
        </p:blipFill>
        <p:spPr bwMode="auto">
          <a:xfrm>
            <a:off x="5664594" y="1252596"/>
            <a:ext cx="1669190" cy="1528098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4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Okraski iz storžev 2: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114" y="1967369"/>
            <a:ext cx="4540939" cy="2185500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Kaj potrebujemo?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Storže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Koščke papirja iz katerih naredimo kroglice ali majhne cofke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Vrvico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Lepilo </a:t>
            </a:r>
          </a:p>
        </p:txBody>
      </p:sp>
      <p:pic>
        <p:nvPicPr>
          <p:cNvPr id="18434" name="Picture 2" descr="PINE CONE CHRISTMAS TREE CRAFT">
            <a:extLst>
              <a:ext uri="{FF2B5EF4-FFF2-40B4-BE49-F238E27FC236}">
                <a16:creationId xmlns:a16="http://schemas.microsoft.com/office/drawing/2014/main" id="{F79A144B-9F92-4F6A-98F8-D59B72F19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73" y="1774244"/>
            <a:ext cx="406241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76741"/>
      </p:ext>
    </p:extLst>
  </p:cSld>
  <p:clrMapOvr>
    <a:masterClrMapping/>
  </p:clrMapOvr>
</p:sld>
</file>

<file path=ppt/theme/theme1.xml><?xml version="1.0" encoding="utf-8"?>
<a:theme xmlns:a="http://schemas.openxmlformats.org/drawingml/2006/main" name="Holly Jolly by Slidesgo">
  <a:themeElements>
    <a:clrScheme name="Simple Light">
      <a:dk1>
        <a:srgbClr val="000000"/>
      </a:dk1>
      <a:lt1>
        <a:srgbClr val="F3F3F3"/>
      </a:lt1>
      <a:dk2>
        <a:srgbClr val="595959"/>
      </a:dk2>
      <a:lt2>
        <a:srgbClr val="D8D8D8"/>
      </a:lt2>
      <a:accent1>
        <a:srgbClr val="CCAA75"/>
      </a:accent1>
      <a:accent2>
        <a:srgbClr val="C14540"/>
      </a:accent2>
      <a:accent3>
        <a:srgbClr val="869D65"/>
      </a:accent3>
      <a:accent4>
        <a:srgbClr val="7A6446"/>
      </a:accent4>
      <a:accent5>
        <a:srgbClr val="742929"/>
      </a:accent5>
      <a:accent6>
        <a:srgbClr val="515E3E"/>
      </a:accent6>
      <a:hlink>
        <a:srgbClr val="C145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392</Words>
  <Application>Microsoft Office PowerPoint</Application>
  <PresentationFormat>Diaprojekcija na zaslonu (16:9)</PresentationFormat>
  <Paragraphs>50</Paragraphs>
  <Slides>15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0" baseType="lpstr">
      <vt:lpstr>Bookman Old Style</vt:lpstr>
      <vt:lpstr>Bigelow Rules</vt:lpstr>
      <vt:lpstr>Arial</vt:lpstr>
      <vt:lpstr>Dancing Script</vt:lpstr>
      <vt:lpstr>Holly Jolly by Slidesgo</vt:lpstr>
      <vt:lpstr>PowerPointova predstavitev</vt:lpstr>
      <vt:lpstr>Okrasek iz tetrapaka</vt:lpstr>
      <vt:lpstr>Okrasek iz tetrapaka – postopek:</vt:lpstr>
      <vt:lpstr>PowerPointova predstavitev</vt:lpstr>
      <vt:lpstr>PowerPointova predstavitev</vt:lpstr>
      <vt:lpstr>Okraski iz storžev</vt:lpstr>
      <vt:lpstr>Okraski iz storžev 1:</vt:lpstr>
      <vt:lpstr>Okraski iz storžev 1 – postopek:</vt:lpstr>
      <vt:lpstr>Okraski iz storžev 2:</vt:lpstr>
      <vt:lpstr>Okraski iz storžev 2 – postopek:</vt:lpstr>
      <vt:lpstr>Okraski iz zamaškov</vt:lpstr>
      <vt:lpstr>Snežak iz zamaškov:</vt:lpstr>
      <vt:lpstr>Snežak iz zamaškov – postopek:</vt:lpstr>
      <vt:lpstr>Še nekaj idej za okraske iz zamaškov</vt:lpstr>
      <vt:lpstr>Veliko veselja pri ustvarjanju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TEHNIŠKI DAN</dc:title>
  <dc:creator>Nika Pirjevec</dc:creator>
  <cp:lastModifiedBy>rok pirjevec</cp:lastModifiedBy>
  <cp:revision>8</cp:revision>
  <dcterms:modified xsi:type="dcterms:W3CDTF">2020-12-16T17:33:35Z</dcterms:modified>
  <cp:contentStatus/>
</cp:coreProperties>
</file>