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0" r:id="rId3"/>
    <p:sldId id="265" r:id="rId4"/>
    <p:sldId id="291" r:id="rId5"/>
    <p:sldId id="266" r:id="rId6"/>
    <p:sldId id="292" r:id="rId7"/>
    <p:sldId id="267" r:id="rId8"/>
    <p:sldId id="301" r:id="rId9"/>
    <p:sldId id="277" r:id="rId10"/>
    <p:sldId id="294" r:id="rId11"/>
    <p:sldId id="275" r:id="rId12"/>
    <p:sldId id="295" r:id="rId13"/>
    <p:sldId id="269" r:id="rId14"/>
    <p:sldId id="296" r:id="rId15"/>
    <p:sldId id="297" r:id="rId16"/>
    <p:sldId id="309" r:id="rId17"/>
    <p:sldId id="310" r:id="rId18"/>
    <p:sldId id="304" r:id="rId19"/>
    <p:sldId id="278" r:id="rId20"/>
    <p:sldId id="300" r:id="rId21"/>
    <p:sldId id="276" r:id="rId22"/>
    <p:sldId id="302" r:id="rId23"/>
    <p:sldId id="279" r:id="rId24"/>
    <p:sldId id="293" r:id="rId25"/>
    <p:sldId id="268" r:id="rId26"/>
    <p:sldId id="306" r:id="rId27"/>
    <p:sldId id="308" r:id="rId28"/>
    <p:sldId id="303" r:id="rId29"/>
    <p:sldId id="288" r:id="rId30"/>
    <p:sldId id="307" r:id="rId31"/>
    <p:sldId id="280" r:id="rId32"/>
    <p:sldId id="259" r:id="rId33"/>
    <p:sldId id="264" r:id="rId34"/>
    <p:sldId id="305" r:id="rId35"/>
    <p:sldId id="289" r:id="rId36"/>
    <p:sldId id="299" r:id="rId37"/>
    <p:sldId id="298" r:id="rId3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A8DF4-CCEB-4E0C-B3A9-5AFBBC632B0F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2DD3C-82C2-4A20-91C1-25463BF7B6F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62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1924-D888-4C3F-8394-EAD13FAEBEFB}" type="datetimeFigureOut">
              <a:rPr lang="sl-SI" smtClean="0"/>
              <a:pPr/>
              <a:t>3. 12. 2020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6154-D1D6-401D-85C7-FDEC2E2666F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4149080"/>
            <a:ext cx="8568952" cy="1470025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DeflateInflateDeflate">
              <a:avLst/>
            </a:prstTxWarp>
            <a:normAutofit/>
          </a:bodyPr>
          <a:lstStyle/>
          <a:p>
            <a:r>
              <a:rPr lang="sl-SI" sz="2000" b="1" dirty="0" smtClean="0">
                <a:ln w="31550" cmpd="sng">
                  <a:solidFill>
                    <a:srgbClr val="FF0066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KOLIKO SIMETRAL IMAM?</a:t>
            </a:r>
            <a:endParaRPr lang="sl-SI" sz="2000" b="1" dirty="0">
              <a:ln w="31550" cmpd="sng">
                <a:solidFill>
                  <a:srgbClr val="FF0066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8130" name="Picture 2" descr="http://www.education.vic.gov.au/images/content/studentlearning/mathscontinuum/MultSymme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895975" cy="2152650"/>
          </a:xfrm>
          <a:prstGeom prst="rect">
            <a:avLst/>
          </a:prstGeom>
          <a:noFill/>
        </p:spPr>
      </p:pic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060848"/>
            <a:ext cx="4654072" cy="450147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8 SIMETRAL.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12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9234" y="2023866"/>
            <a:ext cx="2905531" cy="281026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2564904"/>
            <a:ext cx="3103815" cy="307480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4 SIMETRALE.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8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62050" y="1990524"/>
            <a:ext cx="3219900" cy="2876952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/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2492896"/>
            <a:ext cx="4189630" cy="418963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 5 SIMETRAL.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11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90682" y="2047682"/>
            <a:ext cx="2762636" cy="276263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Slika 9" descr="1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276872"/>
            <a:ext cx="6243455" cy="413758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2 SIMETRALI.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8" name="Slika 7" descr="18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2492896"/>
            <a:ext cx="3373976" cy="223596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060848"/>
            <a:ext cx="5398355" cy="509182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3 SIMETRALE.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13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62076" y="2004813"/>
            <a:ext cx="3019847" cy="2848373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564904"/>
            <a:ext cx="4587643" cy="314733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636912"/>
            <a:ext cx="3525101" cy="299329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4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7287" y="2485893"/>
            <a:ext cx="3229426" cy="1886213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204864"/>
            <a:ext cx="5006371" cy="442812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 4 SIMETRALE.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5" name="Slika 4" descr="17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4918" y="2042919"/>
            <a:ext cx="3134163" cy="2772162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3" y="2636912"/>
            <a:ext cx="3358266" cy="293495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3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57154" y="2423972"/>
            <a:ext cx="4229691" cy="20100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Slika 8" descr="1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2557696"/>
            <a:ext cx="6169342" cy="430030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8" name="Slika 7" descr="16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8155" y="2081024"/>
            <a:ext cx="3867690" cy="2695951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564904"/>
            <a:ext cx="3366599" cy="316778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7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6" y="1933366"/>
            <a:ext cx="2448267" cy="299126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5" name="Slika 4" descr="9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95472" y="2152472"/>
            <a:ext cx="2553056" cy="25530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946" y="2060848"/>
            <a:ext cx="6982481" cy="439248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2 SIMETRALI.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14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71497" y="2233445"/>
            <a:ext cx="3801006" cy="2391109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Slika 8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1" y="2544414"/>
            <a:ext cx="3312368" cy="3179873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9" name="Slika 8" descr="1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314" y="1804760"/>
            <a:ext cx="2305372" cy="3248479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2469358"/>
            <a:ext cx="5474005" cy="4388642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2 SIMETRALI.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15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4418" y="2100077"/>
            <a:ext cx="3315163" cy="265784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100" b="1" dirty="0" smtClean="0">
                <a:solidFill>
                  <a:schemeClr val="accent1">
                    <a:lumMod val="75000"/>
                  </a:schemeClr>
                </a:solidFill>
              </a:rPr>
              <a:t>nešteto</a:t>
            </a:r>
            <a:endParaRPr lang="sl-SI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2492896"/>
            <a:ext cx="3140368" cy="309634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NEŠTETO SIMETRAL.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5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122043"/>
            <a:ext cx="2952328" cy="299563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708920"/>
            <a:ext cx="3913754" cy="301340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SAMO 1 SIMETRALO.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5" name="Slika 4" descr="2-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6498" y="1838103"/>
            <a:ext cx="1991003" cy="318179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/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132856"/>
            <a:ext cx="4393165" cy="428601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6 SIMETRAL.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10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4971" y="2095314"/>
            <a:ext cx="2734057" cy="2667372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KOLIKO SIMETRAL IMA SPODNJI LIK?</a:t>
            </a:r>
            <a:br>
              <a:rPr lang="sl-SI" dirty="0" smtClean="0"/>
            </a:br>
            <a:r>
              <a:rPr lang="sl-SI" sz="3600" dirty="0" smtClean="0"/>
              <a:t>NARIŠI JIH IN KLIKNI NA PRAVILNI ODGOVOR.</a:t>
            </a:r>
            <a:endParaRPr lang="sl-SI" sz="3600" dirty="0"/>
          </a:p>
        </p:txBody>
      </p:sp>
      <p:sp>
        <p:nvSpPr>
          <p:cNvPr id="5" name="Zaobljeni pravokotnik 4">
            <a:hlinkClick r:id="rId2" action="ppaction://hlinksldjump"/>
          </p:cNvPr>
          <p:cNvSpPr/>
          <p:nvPr/>
        </p:nvSpPr>
        <p:spPr>
          <a:xfrm>
            <a:off x="7452320" y="198884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sl-SI" sz="1200" b="1" dirty="0" smtClean="0"/>
              <a:t>1</a:t>
            </a:r>
            <a:endParaRPr lang="sl-SI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452320" y="3429000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aobljeni pravokotnik 6">
            <a:hlinkClick r:id="rId2" action="ppaction://hlinksldjump"/>
          </p:cNvPr>
          <p:cNvSpPr/>
          <p:nvPr/>
        </p:nvSpPr>
        <p:spPr>
          <a:xfrm>
            <a:off x="7452320" y="4797152"/>
            <a:ext cx="720080" cy="72008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sl-SI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Slika 7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564904"/>
            <a:ext cx="4824536" cy="2090633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899592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/>
              <a:t>NI RES. LIK IMA  2 SIMETRALI.</a:t>
            </a:r>
            <a:endParaRPr lang="sl-SI" sz="3200" dirty="0"/>
          </a:p>
        </p:txBody>
      </p:sp>
      <p:pic>
        <p:nvPicPr>
          <p:cNvPr id="7" name="Slika 6" descr="puscica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589240"/>
            <a:ext cx="1905266" cy="1524213"/>
          </a:xfrm>
          <a:prstGeom prst="rect">
            <a:avLst/>
          </a:prstGeom>
        </p:spPr>
      </p:pic>
      <p:pic>
        <p:nvPicPr>
          <p:cNvPr id="4" name="Slika 3" descr="6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2497" y="2571630"/>
            <a:ext cx="3439005" cy="1714739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317</Words>
  <Application>Microsoft Office PowerPoint</Application>
  <PresentationFormat>Diaprojekcija na zaslonu (4:3)</PresentationFormat>
  <Paragraphs>91</Paragraphs>
  <Slides>37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Officeova tema</vt:lpstr>
      <vt:lpstr>KOLIKO SIMETRAL IMAM?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  <vt:lpstr>KOLIKO SIMETRAL IMA SPODNJI LIK? NARIŠI JIH IN KLIKNI NA PRAVILNI ODGOVOR.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 SIMETRAL IMA LIK?</dc:title>
  <dc:creator>Klavdija</dc:creator>
  <cp:lastModifiedBy>Nadja Černetič</cp:lastModifiedBy>
  <cp:revision>19</cp:revision>
  <dcterms:created xsi:type="dcterms:W3CDTF">2013-01-09T16:59:36Z</dcterms:created>
  <dcterms:modified xsi:type="dcterms:W3CDTF">2020-12-03T11:27:22Z</dcterms:modified>
</cp:coreProperties>
</file>