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3308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671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7293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4774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1836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2962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6153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857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199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280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6459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0568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265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188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29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52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2FD3A-6085-4F2C-B538-FE4D6EFE76DD}" type="datetimeFigureOut">
              <a:rPr lang="sl-SI" smtClean="0"/>
              <a:t>5. 12. 2020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FEA8B9-8A38-45AE-88D4-E212F68A6C4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5208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/>
              <a:t>MNOŽICE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SDZ STRAN 26. IN 27. </a:t>
            </a:r>
          </a:p>
        </p:txBody>
      </p:sp>
    </p:spTree>
    <p:extLst>
      <p:ext uri="{BB962C8B-B14F-4D97-AF65-F5344CB8AC3E}">
        <p14:creationId xmlns:p14="http://schemas.microsoft.com/office/powerpoint/2010/main" val="232261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V vsakdanjem življenju uporabljamo besedo </a:t>
            </a:r>
            <a:r>
              <a:rPr lang="sl-SI" i="1" dirty="0"/>
              <a:t>množica</a:t>
            </a:r>
            <a:r>
              <a:rPr lang="sl-SI" dirty="0"/>
              <a:t>, ko imamo v mislih veliko oseb, živali, predmetov… </a:t>
            </a:r>
          </a:p>
          <a:p>
            <a:r>
              <a:rPr lang="sl-SI" dirty="0"/>
              <a:t>V matematiki pomeni </a:t>
            </a:r>
            <a:r>
              <a:rPr lang="sl-SI" i="1" dirty="0"/>
              <a:t>množica skupino oseb, živali, predmetov, pojmov…, ki imajo skupne lastnosti, lahko pa jo predstavlja tudi en sam član. </a:t>
            </a:r>
            <a:endParaRPr lang="sl-SI" dirty="0"/>
          </a:p>
          <a:p>
            <a:r>
              <a:rPr lang="sl-SI" dirty="0"/>
              <a:t>Množice lahko narišemo po določenih zakonitostih, ki si jih moramo zapomniti.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36597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Pa si poglejmo primer:</a:t>
            </a:r>
          </a:p>
          <a:p>
            <a:r>
              <a:rPr lang="sl-SI" dirty="0"/>
              <a:t>V razredu so učenci Luka, Miha, Manca, Lucija, Jernej, Matija, Jošt, Jera in Maja. Narišimo množico učencev: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0514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1026" name="Picture 2" descr="C:\Users\MCesnik\Desktop\Posnetek zaslona MNOŽIC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4501" y="2160588"/>
            <a:ext cx="6058611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55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Člani ali elementi množice so vsi učenci v razredu.</a:t>
            </a:r>
          </a:p>
          <a:p>
            <a:r>
              <a:rPr lang="sl-SI" dirty="0"/>
              <a:t>Množico lahko označimo tudi z zapisom v zavitem oklepaju in zaklepaju:</a:t>
            </a:r>
          </a:p>
          <a:p>
            <a:pPr marL="0" indent="0">
              <a:buNone/>
            </a:pPr>
            <a:r>
              <a:rPr lang="sl-SI" dirty="0"/>
              <a:t> </a:t>
            </a:r>
          </a:p>
          <a:p>
            <a:r>
              <a:rPr lang="sl-SI" b="1" dirty="0"/>
              <a:t>U = { Luka, Miha, Manca, Lucija, Jernej, Matija, Jošt, Jera, Maja }</a:t>
            </a:r>
            <a:endParaRPr lang="sl-SI" dirty="0"/>
          </a:p>
          <a:p>
            <a:pPr marL="0" indent="0">
              <a:buNone/>
            </a:pPr>
            <a:r>
              <a:rPr lang="sl-SI" b="1" dirty="0"/>
              <a:t> 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8783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21D81-F14F-487D-894D-484AE4C09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18C92-97D0-4131-9A3B-5E6CC524F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PREBERITE SI ŠE SNOV V SDZ-ju na strani 26.</a:t>
            </a:r>
          </a:p>
          <a:p>
            <a:r>
              <a:rPr lang="sl-SI" dirty="0"/>
              <a:t>REŠITE NALOGE NA STRANI 26 IN 27.</a:t>
            </a:r>
          </a:p>
          <a:p>
            <a:r>
              <a:rPr lang="sl-SI" dirty="0"/>
              <a:t>REŠITVE NALOG DOBITE JUTRI.</a:t>
            </a:r>
          </a:p>
        </p:txBody>
      </p:sp>
    </p:spTree>
    <p:extLst>
      <p:ext uri="{BB962C8B-B14F-4D97-AF65-F5344CB8AC3E}">
        <p14:creationId xmlns:p14="http://schemas.microsoft.com/office/powerpoint/2010/main" val="30283557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113</TotalTime>
  <Words>165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MNOŽICE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MNOŽICE</dc:title>
  <dc:creator>MCesnik</dc:creator>
  <cp:lastModifiedBy>MCesnik</cp:lastModifiedBy>
  <cp:revision>9</cp:revision>
  <dcterms:created xsi:type="dcterms:W3CDTF">2020-12-05T12:36:13Z</dcterms:created>
  <dcterms:modified xsi:type="dcterms:W3CDTF">2020-12-05T15:51:22Z</dcterms:modified>
</cp:coreProperties>
</file>