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4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0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96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36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77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8128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104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03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764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944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34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462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401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84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861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41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9AC-8060-443B-82DE-9ED3E2C31190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DB0-0063-4C89-9B3C-1C215AC931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44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z="6000" b="1" dirty="0">
                <a:solidFill>
                  <a:srgbClr val="FF0000"/>
                </a:solidFill>
              </a:rPr>
              <a:t>MERJENJE DOLŽINE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58</a:t>
            </a:r>
          </a:p>
        </p:txBody>
      </p:sp>
    </p:spTree>
    <p:extLst>
      <p:ext uri="{BB962C8B-B14F-4D97-AF65-F5344CB8AC3E}">
        <p14:creationId xmlns:p14="http://schemas.microsoft.com/office/powerpoint/2010/main" val="11024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Že v tretjem razredu ste se naučili, da dolžino merimo z metri.</a:t>
            </a:r>
          </a:p>
          <a:p>
            <a:r>
              <a:rPr lang="sl-SI" dirty="0"/>
              <a:t>Poznamo različne metre.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933056"/>
            <a:ext cx="151216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68960"/>
            <a:ext cx="1872208" cy="142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493636"/>
            <a:ext cx="1930999" cy="188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5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Kadar nimamo pripomočka – metra, s katerim bi dolžino izmerili, si pri merjenju lahko pomagamo s koraki, stopali, palcem ali pedjo. Tako so razdalje merili v preteklosti.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166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Vaša današnja naloga:</a:t>
            </a:r>
          </a:p>
          <a:p>
            <a:r>
              <a:rPr lang="sl-SI" dirty="0"/>
              <a:t>V matematični zvezek napišete naslov:</a:t>
            </a:r>
          </a:p>
          <a:p>
            <a:pPr marL="0" indent="0">
              <a:buNone/>
            </a:pPr>
            <a:r>
              <a:rPr lang="sl-SI" dirty="0"/>
              <a:t>                              </a:t>
            </a:r>
            <a:r>
              <a:rPr lang="sl-SI" dirty="0">
                <a:solidFill>
                  <a:srgbClr val="FF0000"/>
                </a:solidFill>
              </a:rPr>
              <a:t>MERJENJE DOLŽINE</a:t>
            </a:r>
          </a:p>
          <a:p>
            <a:pPr marL="0" indent="0">
              <a:buNone/>
            </a:pPr>
            <a:r>
              <a:rPr lang="sl-SI" dirty="0"/>
              <a:t>Rešite spodnje naloge.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Izberi </a:t>
            </a:r>
            <a:r>
              <a:rPr lang="sl-SI"/>
              <a:t>si prostor </a:t>
            </a:r>
            <a:r>
              <a:rPr lang="sl-SI" dirty="0"/>
              <a:t>v stanovanju – hiši in ga izmeri s koraki.</a:t>
            </a:r>
          </a:p>
          <a:p>
            <a:pPr marL="0" indent="0">
              <a:buNone/>
            </a:pPr>
            <a:r>
              <a:rPr lang="sl-SI" dirty="0"/>
              <a:t>Dolžina: ____ korakov    Širina: ______ korakov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2. Izmeri mizo na kateri pišeš domačo nalogo ali katerokoli drugo, ki jo imate doma.</a:t>
            </a:r>
          </a:p>
          <a:p>
            <a:pPr marL="0" indent="0">
              <a:buNone/>
            </a:pPr>
            <a:r>
              <a:rPr lang="sl-SI" dirty="0"/>
              <a:t>Dolžina: ____ komolcev  Širina: _____ komolcev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3. Izmeri mizo na kateri pišeš domačo nalogo ali katerokoli   drugo, ki jo imate doma.</a:t>
            </a:r>
          </a:p>
          <a:p>
            <a:pPr marL="0" indent="0">
              <a:buNone/>
            </a:pPr>
            <a:r>
              <a:rPr lang="sl-SI" dirty="0"/>
              <a:t>Dolžina: ____ pedi    Širina: _____ pedi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66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200" dirty="0"/>
              <a:t>4. Kaj mislišiš je tako merjenje natančno?</a:t>
            </a:r>
          </a:p>
          <a:p>
            <a:pPr marL="0" indent="0">
              <a:buNone/>
            </a:pPr>
            <a:r>
              <a:rPr lang="sl-SI" sz="2200" dirty="0"/>
              <a:t>5. Zakaj?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059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1028</TotalTime>
  <Words>162</Words>
  <Application>Microsoft Office PowerPoint</Application>
  <PresentationFormat>Diaprojekcija na zaslonu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MERJENJE DOLŽINE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MERJENJE DOLŽINE</dc:title>
  <dc:creator>MCesnik</dc:creator>
  <cp:lastModifiedBy>Učenec</cp:lastModifiedBy>
  <cp:revision>9</cp:revision>
  <dcterms:created xsi:type="dcterms:W3CDTF">2020-12-15T13:48:55Z</dcterms:created>
  <dcterms:modified xsi:type="dcterms:W3CDTF">2020-12-16T10:59:10Z</dcterms:modified>
</cp:coreProperties>
</file>