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7" r:id="rId8"/>
    <p:sldId id="265" r:id="rId9"/>
    <p:sldId id="266" r:id="rId10"/>
    <p:sldId id="268" r:id="rId11"/>
    <p:sldId id="269" r:id="rId12"/>
    <p:sldId id="270" r:id="rId13"/>
    <p:sldId id="271" r:id="rId14"/>
    <p:sldId id="27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800" dirty="0"/>
              <a:t>SNEŽENI MOŽ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41421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5BD9-E042-40DD-A8FC-CA1B93BC4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KDOR NIMA PRIPOMOČKOV za izdelavo sneženega moža iz nogavic, LAHKO IZDELA :</a:t>
            </a:r>
            <a:br>
              <a:rPr lang="sl-SI" dirty="0"/>
            </a:br>
            <a:br>
              <a:rPr lang="sl-SI" dirty="0"/>
            </a:br>
            <a:r>
              <a:rPr lang="sl-SI" dirty="0"/>
              <a:t>snežaka iz papirja</a:t>
            </a:r>
            <a:br>
              <a:rPr lang="sl-SI" dirty="0"/>
            </a:br>
            <a:r>
              <a:rPr lang="sl-SI" dirty="0"/>
              <a:t>(POTREBUJETE BEL IN BARVNI PAPIR, ŠKARJE ,LEPILO)</a:t>
            </a:r>
          </a:p>
        </p:txBody>
      </p:sp>
      <p:pic>
        <p:nvPicPr>
          <p:cNvPr id="1026" name="Picture 2" descr="Ustvarimo sneženega moža! - Bibaleze.si">
            <a:extLst>
              <a:ext uri="{FF2B5EF4-FFF2-40B4-BE49-F238E27FC236}">
                <a16:creationId xmlns:a16="http://schemas.microsoft.com/office/drawing/2014/main" id="{CDB82C14-8AE0-41C0-BB72-383DCFB4E4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557" y="2249488"/>
            <a:ext cx="3541712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10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0045-6B45-4B8F-A68D-08ACC730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Snežaka iz vate</a:t>
            </a:r>
            <a:br>
              <a:rPr lang="sl-SI" dirty="0"/>
            </a:br>
            <a:r>
              <a:rPr lang="sl-SI" dirty="0"/>
              <a:t>Za tega snežaka potrebujete vato, barvni papir, lepilo,...)</a:t>
            </a:r>
          </a:p>
        </p:txBody>
      </p:sp>
      <p:pic>
        <p:nvPicPr>
          <p:cNvPr id="3074" name="Picture 2" descr="Društvo Novus">
            <a:extLst>
              <a:ext uri="{FF2B5EF4-FFF2-40B4-BE49-F238E27FC236}">
                <a16:creationId xmlns:a16="http://schemas.microsoft.com/office/drawing/2014/main" id="{C8ADBBD6-7A2E-4CBC-8925-80F1F13F39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95" y="2249488"/>
            <a:ext cx="2358835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79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F8EEF-8DAA-4E73-9517-2A280681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Snežaka s pomočjo lončka</a:t>
            </a:r>
            <a:br>
              <a:rPr lang="sl-SI" dirty="0"/>
            </a:br>
            <a:r>
              <a:rPr lang="sl-SI" dirty="0"/>
              <a:t>ALI PA (POTREBUJETE PLASTIČNI LONČEK, PAPIR,..)</a:t>
            </a:r>
            <a:br>
              <a:rPr lang="sl-SI" dirty="0"/>
            </a:br>
            <a:r>
              <a:rPr lang="sl-SI" dirty="0"/>
              <a:t>Ne pozabite na klobuk.</a:t>
            </a:r>
          </a:p>
        </p:txBody>
      </p:sp>
      <p:pic>
        <p:nvPicPr>
          <p:cNvPr id="2050" name="Picture 2" descr="Bansi - Sneženi mož iz plastičnih lončkov">
            <a:extLst>
              <a:ext uri="{FF2B5EF4-FFF2-40B4-BE49-F238E27FC236}">
                <a16:creationId xmlns:a16="http://schemas.microsoft.com/office/drawing/2014/main" id="{719F775D-6F82-400F-BED5-06B41535AA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2463006"/>
            <a:ext cx="553402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523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9C2DE-8A2F-419D-A5AC-760D84A22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Če imate dovolj snega pa...</a:t>
            </a:r>
          </a:p>
        </p:txBody>
      </p:sp>
      <p:pic>
        <p:nvPicPr>
          <p:cNvPr id="4098" name="Picture 2" descr="Kako izdelati popolnega snežaka | Citylife - Urbani lifestyle magazin">
            <a:extLst>
              <a:ext uri="{FF2B5EF4-FFF2-40B4-BE49-F238E27FC236}">
                <a16:creationId xmlns:a16="http://schemas.microsoft.com/office/drawing/2014/main" id="{D2726585-FE8F-48A4-8348-90671FFA9B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25" y="2249488"/>
            <a:ext cx="6296376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451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CE747-CF96-4B87-BECA-2A9D7F74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Lahko pa izdelate snežaka  po svoje.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58EEC-BCF8-4C5D-AAA0-4FC631284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Ni dovolj, da ga samo narišete in pobarvate.</a:t>
            </a:r>
          </a:p>
        </p:txBody>
      </p:sp>
    </p:spTree>
    <p:extLst>
      <p:ext uri="{BB962C8B-B14F-4D97-AF65-F5344CB8AC3E}">
        <p14:creationId xmlns:p14="http://schemas.microsoft.com/office/powerpoint/2010/main" val="31185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60866-3A98-4AAC-8F38-AC281ECD4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Izdelanega snežaka fotografirajte in nama ga pošljite.</a:t>
            </a:r>
          </a:p>
        </p:txBody>
      </p:sp>
      <p:pic>
        <p:nvPicPr>
          <p:cNvPr id="4" name="Picture 2" descr="Bitmoji Image">
            <a:extLst>
              <a:ext uri="{FF2B5EF4-FFF2-40B4-BE49-F238E27FC236}">
                <a16:creationId xmlns:a16="http://schemas.microsoft.com/office/drawing/2014/main" id="{8D8322F0-D6B7-4AD0-A46F-36AE05FAF0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557" y="2249488"/>
            <a:ext cx="3541712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5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997" y="627017"/>
            <a:ext cx="9906001" cy="1976846"/>
          </a:xfrm>
        </p:spPr>
        <p:txBody>
          <a:bodyPr/>
          <a:lstStyle/>
          <a:p>
            <a:r>
              <a:rPr lang="sl-SI" dirty="0"/>
              <a:t>Kaj potrebuješ?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2"/>
          </p:nvPr>
        </p:nvSpPr>
        <p:spPr>
          <a:xfrm>
            <a:off x="1141410" y="2281647"/>
            <a:ext cx="10397447" cy="3509552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Dve nogavici (ena naj bo bela)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škarje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lepilo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polnilo za snežaka (riž, gres, polenta…)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steklen kozarec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črn flomaster ali črne okrogle nalepke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oranžen flomaster ali oranžno žičko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vato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gumico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vrvico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0588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postopek</a:t>
            </a:r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29894" t="28454" r="35714" b="22399"/>
          <a:stretch/>
        </p:blipFill>
        <p:spPr bwMode="auto">
          <a:xfrm>
            <a:off x="4840287" y="2419350"/>
            <a:ext cx="5653542" cy="3955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202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 rotWithShape="1">
          <a:blip r:embed="rId2"/>
          <a:srcRect l="10715" t="26572" r="59127" b="32040"/>
          <a:stretch/>
        </p:blipFill>
        <p:spPr bwMode="auto">
          <a:xfrm>
            <a:off x="3054349" y="1588226"/>
            <a:ext cx="6594747" cy="4472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4243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 rotWithShape="1">
          <a:blip r:embed="rId2"/>
          <a:srcRect l="42461" t="18578" r="35989" b="32510"/>
          <a:stretch/>
        </p:blipFill>
        <p:spPr bwMode="auto">
          <a:xfrm>
            <a:off x="646611" y="329202"/>
            <a:ext cx="4656909" cy="4356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Slika 2"/>
          <p:cNvPicPr/>
          <p:nvPr/>
        </p:nvPicPr>
        <p:blipFill rotWithShape="1">
          <a:blip r:embed="rId3"/>
          <a:srcRect l="10846" t="33863" r="58333" b="23574"/>
          <a:stretch/>
        </p:blipFill>
        <p:spPr bwMode="auto">
          <a:xfrm>
            <a:off x="6279424" y="2922269"/>
            <a:ext cx="4606290" cy="3347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3602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/>
          <p:nvPr/>
        </p:nvPicPr>
        <p:blipFill rotWithShape="1">
          <a:blip r:embed="rId2"/>
          <a:srcRect l="10845" t="31746" r="62832" b="11111"/>
          <a:stretch/>
        </p:blipFill>
        <p:spPr bwMode="auto">
          <a:xfrm>
            <a:off x="1340575" y="465363"/>
            <a:ext cx="3701687" cy="3967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lika 3"/>
          <p:cNvPicPr/>
          <p:nvPr/>
        </p:nvPicPr>
        <p:blipFill rotWithShape="1">
          <a:blip r:embed="rId3"/>
          <a:srcRect l="30424" t="29865" r="35581" b="24515"/>
          <a:stretch/>
        </p:blipFill>
        <p:spPr bwMode="auto">
          <a:xfrm>
            <a:off x="6257652" y="3491048"/>
            <a:ext cx="4497433" cy="2787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3772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/>
          <p:nvPr/>
        </p:nvPicPr>
        <p:blipFill rotWithShape="1">
          <a:blip r:embed="rId2"/>
          <a:srcRect l="20635" t="25868" r="46428" b="32040"/>
          <a:stretch/>
        </p:blipFill>
        <p:spPr bwMode="auto">
          <a:xfrm>
            <a:off x="2125435" y="700495"/>
            <a:ext cx="2760073" cy="2547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/>
          <p:cNvPicPr/>
          <p:nvPr/>
        </p:nvPicPr>
        <p:blipFill rotWithShape="1">
          <a:blip r:embed="rId3"/>
          <a:srcRect l="10979" t="33392" r="58995" b="25455"/>
          <a:stretch/>
        </p:blipFill>
        <p:spPr bwMode="auto">
          <a:xfrm>
            <a:off x="7373439" y="3248296"/>
            <a:ext cx="3190058" cy="2092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3039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/>
          <p:nvPr/>
        </p:nvPicPr>
        <p:blipFill rotWithShape="1">
          <a:blip r:embed="rId2"/>
          <a:srcRect l="10053" t="14345" r="65741" b="31099"/>
          <a:stretch/>
        </p:blipFill>
        <p:spPr bwMode="auto">
          <a:xfrm>
            <a:off x="461554" y="269965"/>
            <a:ext cx="3796937" cy="3831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lika 3"/>
          <p:cNvPicPr/>
          <p:nvPr/>
        </p:nvPicPr>
        <p:blipFill rotWithShape="1">
          <a:blip r:embed="rId3"/>
          <a:srcRect l="23412" t="46796" r="46561" b="16990"/>
          <a:stretch/>
        </p:blipFill>
        <p:spPr bwMode="auto">
          <a:xfrm>
            <a:off x="6598376" y="3382190"/>
            <a:ext cx="3912870" cy="2992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412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 rotWithShape="1">
          <a:blip r:embed="rId2"/>
          <a:srcRect l="31878" t="20929" r="34921" b="32510"/>
          <a:stretch/>
        </p:blipFill>
        <p:spPr bwMode="auto">
          <a:xfrm>
            <a:off x="1246958" y="636815"/>
            <a:ext cx="2985407" cy="26550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Slika 2"/>
          <p:cNvPicPr/>
          <p:nvPr/>
        </p:nvPicPr>
        <p:blipFill rotWithShape="1">
          <a:blip r:embed="rId3"/>
          <a:srcRect l="10450" t="19282" r="63492" b="17460"/>
          <a:stretch/>
        </p:blipFill>
        <p:spPr bwMode="auto">
          <a:xfrm>
            <a:off x="5345430" y="2726326"/>
            <a:ext cx="3345724" cy="3953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0928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TM04033919[[fn=Vezje]]</Template>
  <TotalTime>110</TotalTime>
  <Words>138</Words>
  <Application>Microsoft Office PowerPoint</Application>
  <PresentationFormat>Širokozaslonsko</PresentationFormat>
  <Paragraphs>20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Tw Cen MT</vt:lpstr>
      <vt:lpstr>Vezje</vt:lpstr>
      <vt:lpstr>SNEŽENI MOŽ</vt:lpstr>
      <vt:lpstr>Kaj potrebuješ?</vt:lpstr>
      <vt:lpstr>postopek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KDOR NIMA PRIPOMOČKOV za izdelavo sneženega moža iz nogavic, LAHKO IZDELA :  snežaka iz papirja (POTREBUJETE BEL IN BARVNI PAPIR, ŠKARJE ,LEPILO)</vt:lpstr>
      <vt:lpstr>Snežaka iz vate Za tega snežaka potrebujete vato, barvni papir, lepilo,...)</vt:lpstr>
      <vt:lpstr>Snežaka s pomočjo lončka ALI PA (POTREBUJETE PLASTIČNI LONČEK, PAPIR,..) Ne pozabite na klobuk.</vt:lpstr>
      <vt:lpstr>Če imate dovolj snega pa...</vt:lpstr>
      <vt:lpstr>Lahko pa izdelate snežaka  po svoje.</vt:lpstr>
      <vt:lpstr>Izdelanega snežaka fotografirajte in nama ga pošljite.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SNEŽENI MOŽ</dc:title>
  <dc:creator>Ucitelj</dc:creator>
  <cp:lastModifiedBy>Učenec</cp:lastModifiedBy>
  <cp:revision>15</cp:revision>
  <dcterms:created xsi:type="dcterms:W3CDTF">2020-12-01T07:23:41Z</dcterms:created>
  <dcterms:modified xsi:type="dcterms:W3CDTF">2020-12-02T11:47:00Z</dcterms:modified>
</cp:coreProperties>
</file>