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7BB4FC-5466-4E0B-960A-638F6D7AB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08DDD7-6FD3-4AA8-B06E-119844FB8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271864D-4CBB-4120-8E3E-9DB9FE34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2255-E794-4A92-872F-F11B0989993E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6F76B64-E54D-4EF6-A4FE-1D091272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0FB636C-9242-477F-A07B-BA3AC40A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AE4B-C0CD-4540-B700-66581A51FA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357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E1E01C-F434-4768-A35F-1425C7B8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40D29B9-90DB-496E-9722-46DA8F830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6383E08-165E-470D-8F7C-E8EAD879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2255-E794-4A92-872F-F11B0989993E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CACB050-1A10-4180-A007-04C05D15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38344AE-4287-4B75-9EF0-C2CEFE3E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AE4B-C0CD-4540-B700-66581A51FA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051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730E55F-31AC-475C-A59E-F900A564D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6A3EFC6-F135-45E4-8AE2-90A59B062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675E733-89ED-44B0-A63F-DB6F7888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2255-E794-4A92-872F-F11B0989993E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E661C4E-DDFE-455E-A920-E4C69AF2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4EB27CC-9CDA-4E99-936A-348DF90A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AE4B-C0CD-4540-B700-66581A51FA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125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9FD1B2-DFD1-40C0-AE59-173E9690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02037C-90CE-47A9-9599-F56223807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6DC22E3-CEE9-438E-BEF8-A98D5278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2255-E794-4A92-872F-F11B0989993E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BEE2B6-110A-471C-ACB5-B686D6E4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D23B6F-F83E-4F6E-AB47-9D344D9F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AE4B-C0CD-4540-B700-66581A51FA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7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1B79A7-555A-490D-A293-5634A440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CA6E5B6-941F-4AF1-8023-89C20D3E7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5CD592B-B433-4397-9D6F-639F3AC4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2255-E794-4A92-872F-F11B0989993E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CCEDB2-41E4-4461-B1DD-FF6E8EE1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3BB9A21-46EA-4B9B-9FCF-9890D18A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AE4B-C0CD-4540-B700-66581A51FA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4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A68BAB-EEA1-43C3-BC96-0B2F115E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90A1AD7-D5A6-4EF7-A421-076F66227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2FF40BF-859D-4B78-93A1-0B1808744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83B316D-C423-4431-99AB-B8BB05EC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2255-E794-4A92-872F-F11B0989993E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271AC26-1271-42F3-B842-EAA492E0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8DA6870-2624-4DDF-B58F-A9D8FEDC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AE4B-C0CD-4540-B700-66581A51FA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941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32243E-7DDF-4FBA-879B-E609C1AA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6541D41-B5CE-453D-8CB3-E0D34D88C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68872D0-5248-41F7-88B9-4DA19E7B6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4DE9844-7482-4F6A-8BB0-83329C865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7DBF818-95A2-42C6-B858-2EDCC9354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5BBA371-918D-4EC3-88C2-57C5EFD0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2255-E794-4A92-872F-F11B0989993E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79A385E-B0C8-46A0-8BF7-C70ED967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4B1643A-0246-487B-94BC-8A92FA09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AE4B-C0CD-4540-B700-66581A51FA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70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DC6B11-DFAA-46C7-984E-5E1E3ECD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23D7F5C-310B-4D97-B2FD-BB70DA6C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2255-E794-4A92-872F-F11B0989993E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CB080BF-FD5A-40C2-8503-07519D03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B75086F-6398-4530-AD5F-4FA57F1E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AE4B-C0CD-4540-B700-66581A51FA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121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4DC6B2C-746B-4D50-B145-27203E95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2255-E794-4A92-872F-F11B0989993E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287BC6E-80EC-4A29-94F4-BC8B7CFF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3B948EA-CB94-49E7-978C-D2E28EC2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AE4B-C0CD-4540-B700-66581A51FA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55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CFE38F-B08E-44F2-9674-22955871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996093D-1B34-4F7A-A786-1F01EDFFC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76C41E3-18F3-4DE1-AC21-4435CED92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A8ED4CA-49C4-4D35-8602-EAE3C86D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2255-E794-4A92-872F-F11B0989993E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A1D2D38-AD90-4B7A-AA95-D39BA2B4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89C2A45-6752-492D-8A4C-5B7EA72D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AE4B-C0CD-4540-B700-66581A51FA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900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0C860A-4E64-4F73-8796-D52EDC37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D68366F-BF33-4C34-81AC-D476BD9FC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C015744-3856-451E-B404-A0C9A0042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912975B-29FD-4A05-8340-BC9E861E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2255-E794-4A92-872F-F11B0989993E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654CC53-289A-4679-8C2D-64FCE4F7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9AC0209-9335-4DB3-AAD5-1646676F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AE4B-C0CD-4540-B700-66581A51FA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983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58B5FE6-104F-4D72-933F-7A53A68C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7FFF46C-1D65-41F5-BDB6-1B7AFB35C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C894FEC-9057-4E13-9A91-388B20D33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2255-E794-4A92-872F-F11B0989993E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BDFBBD-2E46-4D73-B72B-AF49E8F16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5EDD206-D3ED-479F-94E2-DB4E0F0CB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AE4B-C0CD-4540-B700-66581A51FA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21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A10A97-D083-4553-B252-C4D9DF0E8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8593"/>
            <a:ext cx="9144000" cy="2387600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  <a:latin typeface="+mn-lt"/>
              </a:rPr>
              <a:t>SPORAZUMEVAMO SE </a:t>
            </a:r>
            <a:br>
              <a:rPr lang="sl-SI" b="1" dirty="0">
                <a:solidFill>
                  <a:srgbClr val="FF0000"/>
                </a:solidFill>
                <a:latin typeface="+mn-lt"/>
              </a:rPr>
            </a:br>
            <a:r>
              <a:rPr lang="sl-SI" b="1" dirty="0">
                <a:solidFill>
                  <a:srgbClr val="FF0000"/>
                </a:solidFill>
                <a:latin typeface="+mn-lt"/>
              </a:rPr>
              <a:t>(včasih tudi brez besed)</a:t>
            </a:r>
          </a:p>
        </p:txBody>
      </p:sp>
    </p:spTree>
    <p:extLst>
      <p:ext uri="{BB962C8B-B14F-4D97-AF65-F5344CB8AC3E}">
        <p14:creationId xmlns:p14="http://schemas.microsoft.com/office/powerpoint/2010/main" val="74398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F84C44-178D-44D5-876E-DDFD291C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400" dirty="0">
                <a:latin typeface="+mn-lt"/>
              </a:rPr>
              <a:t>Oglej si spodnje fotografije in ustno odgovori na vprašanja v oblačkih.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B833E63-701D-44F7-A5A4-BEB2BE5584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1158" y="1825625"/>
            <a:ext cx="4155684" cy="4351338"/>
          </a:xfrm>
          <a:prstGeom prst="rect">
            <a:avLst/>
          </a:prstGeom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55A1E70D-160E-4DC1-8E6F-04A3E26DB3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269"/>
          <a:stretch/>
        </p:blipFill>
        <p:spPr>
          <a:xfrm>
            <a:off x="6685160" y="1315342"/>
            <a:ext cx="3003612" cy="48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7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798508-3105-4605-94DA-F14AC77D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>
                <a:solidFill>
                  <a:srgbClr val="FF0000"/>
                </a:solidFill>
              </a:rPr>
              <a:t>KAJ JE SPORAZUMEVANJE IN KAKO POTEKA?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A70560-680C-45BC-8A9E-6BD26328B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FF0000"/>
                </a:solidFill>
              </a:rPr>
              <a:t>Kaj je sporazumevanje?</a:t>
            </a:r>
          </a:p>
          <a:p>
            <a:r>
              <a:rPr lang="sl-SI" sz="2400" dirty="0"/>
              <a:t>Sporazumevanje je izmenjavanje podatkov med ljudmi.</a:t>
            </a:r>
          </a:p>
          <a:p>
            <a:r>
              <a:rPr lang="sl-SI" sz="2400" dirty="0"/>
              <a:t>To lahko počnemo na več načinov:</a:t>
            </a:r>
          </a:p>
          <a:p>
            <a:r>
              <a:rPr lang="sl-SI" sz="2400" dirty="0"/>
              <a:t>osebno (iz oči v oči),</a:t>
            </a:r>
          </a:p>
          <a:p>
            <a:r>
              <a:rPr lang="sl-SI" sz="2400" dirty="0"/>
              <a:t>po telefonu,</a:t>
            </a:r>
          </a:p>
          <a:p>
            <a:r>
              <a:rPr lang="sl-SI" sz="2400" dirty="0"/>
              <a:t>po pošti,</a:t>
            </a:r>
          </a:p>
          <a:p>
            <a:r>
              <a:rPr lang="sl-SI" sz="2400" dirty="0"/>
              <a:t>po elektronski pošti,</a:t>
            </a:r>
          </a:p>
          <a:p>
            <a:r>
              <a:rPr lang="sl-SI" sz="2400" dirty="0"/>
              <a:t>po spletu…</a:t>
            </a:r>
          </a:p>
          <a:p>
            <a:r>
              <a:rPr lang="sl-SI" sz="2400" dirty="0"/>
              <a:t>Sporazumevamo se ustno ali pisno. Pri ustnem sporazumevanju gre za govorjenje in poslušanje, pri pisnem sporazumevanju pa za pisanje in branje.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823ACB7-E163-468A-B2F7-04382E36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419" y="1890479"/>
            <a:ext cx="2659787" cy="19239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8972FA9-B683-40D2-8B9F-3ECC84FED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574" y="3016428"/>
            <a:ext cx="3203359" cy="21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5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6D1DB1-DAA7-45ED-B382-9D0F21270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912" y="84908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FF0000"/>
                </a:solidFill>
              </a:rPr>
              <a:t>Kdo je sporočevalec in kdo naslovnik?</a:t>
            </a:r>
          </a:p>
          <a:p>
            <a:r>
              <a:rPr lang="sl-SI" sz="2400" dirty="0"/>
              <a:t>Sporočevalec je, kdor sporoča, torej govori ali piše. Naslovnik je, komur je besedilo namenjeno, torej poslušalec oz. gledalec ali bralec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AE96F59-D1BB-44B7-BADD-C210EC23F2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6490" y="2313842"/>
            <a:ext cx="4920800" cy="3722974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43DFAD23-0634-463C-8668-BF6057BAD77B}"/>
              </a:ext>
            </a:extLst>
          </p:cNvPr>
          <p:cNvSpPr/>
          <p:nvPr/>
        </p:nvSpPr>
        <p:spPr>
          <a:xfrm>
            <a:off x="6791417" y="233482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A0B5AD38-189A-4ADB-BA4D-A7648D8CCC9A}"/>
              </a:ext>
            </a:extLst>
          </p:cNvPr>
          <p:cNvSpPr/>
          <p:nvPr/>
        </p:nvSpPr>
        <p:spPr>
          <a:xfrm>
            <a:off x="6296490" y="2334827"/>
            <a:ext cx="1347184" cy="381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854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C5603B-5080-41BE-8E56-90221622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>
                <a:latin typeface="+mn-lt"/>
              </a:rPr>
              <a:t>Oglej si fotografije in povej, kdo je sporočevalec in kdo naslovnik. Po čem to sklepaš?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850AB6A-F4DA-4E9D-982A-4372EC966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1" t="1437"/>
          <a:stretch/>
        </p:blipFill>
        <p:spPr>
          <a:xfrm>
            <a:off x="3311370" y="1979720"/>
            <a:ext cx="4780117" cy="34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8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87109C-81B9-4B78-9502-E25889FFF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8" y="491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>
                <a:solidFill>
                  <a:srgbClr val="FF0000"/>
                </a:solidFill>
              </a:rPr>
              <a:t>Kako se sporazumevamo?</a:t>
            </a:r>
          </a:p>
          <a:p>
            <a:r>
              <a:rPr lang="sl-SI" sz="2400" dirty="0"/>
              <a:t>Ljudje se sporazumevamo predvsem besedno. To pomeni, da večino tistega, kar želimo sporočiti, sporočimo z besedami. Ob besedah pa uporabljamo tudi nebesedne prvine. Torej se sporazumevamo tudi nebesedno.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CD056B-23FB-45D0-9A4E-1BE06BC8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92" y="3067327"/>
            <a:ext cx="3473388" cy="220020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3C9F8FC-98CC-418C-8E9D-95DD0504F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594" y="3824074"/>
            <a:ext cx="4162148" cy="276262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AFFC041-E15E-4BF0-BED2-BE4E947B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79" y="2057446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44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180</Words>
  <Application>Microsoft Office PowerPoint</Application>
  <PresentationFormat>Širokozaslonsko</PresentationFormat>
  <Paragraphs>17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Officeova tema</vt:lpstr>
      <vt:lpstr>SPORAZUMEVAMO SE  (včasih tudi brez besed)</vt:lpstr>
      <vt:lpstr>Oglej si spodnje fotografije in ustno odgovori na vprašanja v oblačkih.</vt:lpstr>
      <vt:lpstr>KAJ JE SPORAZUMEVANJE IN KAKO POTEKA?</vt:lpstr>
      <vt:lpstr>PowerPointova predstavitev</vt:lpstr>
      <vt:lpstr>Oglej si fotografije in povej, kdo je sporočevalec in kdo naslovnik. Po čem to sklepaš?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SPORAZUMEVAMO SE  (včasih tudi brez besed)</dc:title>
  <dc:creator>Učenec</dc:creator>
  <cp:lastModifiedBy>Učenec</cp:lastModifiedBy>
  <cp:revision>9</cp:revision>
  <dcterms:created xsi:type="dcterms:W3CDTF">2020-12-10T06:55:35Z</dcterms:created>
  <dcterms:modified xsi:type="dcterms:W3CDTF">2020-12-10T08:33:48Z</dcterms:modified>
</cp:coreProperties>
</file>